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5203150" cy="36004500"/>
  <p:notesSz cx="6858000" cy="9144000"/>
  <p:defaultTextStyle>
    <a:defPPr>
      <a:defRPr lang="tr-TR"/>
    </a:defPPr>
    <a:lvl1pPr marL="0" algn="l" defTabSz="3497343" rtl="0" eaLnBrk="1" latinLnBrk="0" hangingPunct="1">
      <a:defRPr sz="6900" kern="1200">
        <a:solidFill>
          <a:schemeClr val="tx1"/>
        </a:solidFill>
        <a:latin typeface="+mn-lt"/>
        <a:ea typeface="+mn-ea"/>
        <a:cs typeface="+mn-cs"/>
      </a:defRPr>
    </a:lvl1pPr>
    <a:lvl2pPr marL="1748671" algn="l" defTabSz="3497343" rtl="0" eaLnBrk="1" latinLnBrk="0" hangingPunct="1">
      <a:defRPr sz="6900" kern="1200">
        <a:solidFill>
          <a:schemeClr val="tx1"/>
        </a:solidFill>
        <a:latin typeface="+mn-lt"/>
        <a:ea typeface="+mn-ea"/>
        <a:cs typeface="+mn-cs"/>
      </a:defRPr>
    </a:lvl2pPr>
    <a:lvl3pPr marL="3497343" algn="l" defTabSz="3497343" rtl="0" eaLnBrk="1" latinLnBrk="0" hangingPunct="1">
      <a:defRPr sz="6900" kern="1200">
        <a:solidFill>
          <a:schemeClr val="tx1"/>
        </a:solidFill>
        <a:latin typeface="+mn-lt"/>
        <a:ea typeface="+mn-ea"/>
        <a:cs typeface="+mn-cs"/>
      </a:defRPr>
    </a:lvl3pPr>
    <a:lvl4pPr marL="5246015" algn="l" defTabSz="3497343" rtl="0" eaLnBrk="1" latinLnBrk="0" hangingPunct="1">
      <a:defRPr sz="6900" kern="1200">
        <a:solidFill>
          <a:schemeClr val="tx1"/>
        </a:solidFill>
        <a:latin typeface="+mn-lt"/>
        <a:ea typeface="+mn-ea"/>
        <a:cs typeface="+mn-cs"/>
      </a:defRPr>
    </a:lvl4pPr>
    <a:lvl5pPr marL="6994686" algn="l" defTabSz="3497343" rtl="0" eaLnBrk="1" latinLnBrk="0" hangingPunct="1">
      <a:defRPr sz="6900" kern="1200">
        <a:solidFill>
          <a:schemeClr val="tx1"/>
        </a:solidFill>
        <a:latin typeface="+mn-lt"/>
        <a:ea typeface="+mn-ea"/>
        <a:cs typeface="+mn-cs"/>
      </a:defRPr>
    </a:lvl5pPr>
    <a:lvl6pPr marL="8743357" algn="l" defTabSz="3497343" rtl="0" eaLnBrk="1" latinLnBrk="0" hangingPunct="1">
      <a:defRPr sz="6900" kern="1200">
        <a:solidFill>
          <a:schemeClr val="tx1"/>
        </a:solidFill>
        <a:latin typeface="+mn-lt"/>
        <a:ea typeface="+mn-ea"/>
        <a:cs typeface="+mn-cs"/>
      </a:defRPr>
    </a:lvl6pPr>
    <a:lvl7pPr marL="10492029" algn="l" defTabSz="3497343" rtl="0" eaLnBrk="1" latinLnBrk="0" hangingPunct="1">
      <a:defRPr sz="6900" kern="1200">
        <a:solidFill>
          <a:schemeClr val="tx1"/>
        </a:solidFill>
        <a:latin typeface="+mn-lt"/>
        <a:ea typeface="+mn-ea"/>
        <a:cs typeface="+mn-cs"/>
      </a:defRPr>
    </a:lvl7pPr>
    <a:lvl8pPr marL="12240700" algn="l" defTabSz="3497343" rtl="0" eaLnBrk="1" latinLnBrk="0" hangingPunct="1">
      <a:defRPr sz="6900" kern="1200">
        <a:solidFill>
          <a:schemeClr val="tx1"/>
        </a:solidFill>
        <a:latin typeface="+mn-lt"/>
        <a:ea typeface="+mn-ea"/>
        <a:cs typeface="+mn-cs"/>
      </a:defRPr>
    </a:lvl8pPr>
    <a:lvl9pPr marL="13989372" algn="l" defTabSz="3497343" rtl="0" eaLnBrk="1" latinLnBrk="0" hangingPunct="1">
      <a:defRPr sz="6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64" autoAdjust="0"/>
  </p:normalViewPr>
  <p:slideViewPr>
    <p:cSldViewPr>
      <p:cViewPr>
        <p:scale>
          <a:sx n="33" d="100"/>
          <a:sy n="33" d="100"/>
        </p:scale>
        <p:origin x="-2148" y="2310"/>
      </p:cViewPr>
      <p:guideLst>
        <p:guide orient="horz" pos="11340"/>
        <p:guide pos="793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890236" y="11184734"/>
            <a:ext cx="21422678" cy="7717632"/>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3780473" y="20402550"/>
            <a:ext cx="17642205" cy="9201150"/>
          </a:xfrm>
        </p:spPr>
        <p:txBody>
          <a:bodyPr/>
          <a:lstStyle>
            <a:lvl1pPr marL="0" indent="0" algn="ctr">
              <a:buNone/>
              <a:defRPr>
                <a:solidFill>
                  <a:schemeClr val="tx1">
                    <a:tint val="75000"/>
                  </a:schemeClr>
                </a:solidFill>
              </a:defRPr>
            </a:lvl1pPr>
            <a:lvl2pPr marL="1748671" indent="0" algn="ctr">
              <a:buNone/>
              <a:defRPr>
                <a:solidFill>
                  <a:schemeClr val="tx1">
                    <a:tint val="75000"/>
                  </a:schemeClr>
                </a:solidFill>
              </a:defRPr>
            </a:lvl2pPr>
            <a:lvl3pPr marL="3497343" indent="0" algn="ctr">
              <a:buNone/>
              <a:defRPr>
                <a:solidFill>
                  <a:schemeClr val="tx1">
                    <a:tint val="75000"/>
                  </a:schemeClr>
                </a:solidFill>
              </a:defRPr>
            </a:lvl3pPr>
            <a:lvl4pPr marL="5246015" indent="0" algn="ctr">
              <a:buNone/>
              <a:defRPr>
                <a:solidFill>
                  <a:schemeClr val="tx1">
                    <a:tint val="75000"/>
                  </a:schemeClr>
                </a:solidFill>
              </a:defRPr>
            </a:lvl4pPr>
            <a:lvl5pPr marL="6994686" indent="0" algn="ctr">
              <a:buNone/>
              <a:defRPr>
                <a:solidFill>
                  <a:schemeClr val="tx1">
                    <a:tint val="75000"/>
                  </a:schemeClr>
                </a:solidFill>
              </a:defRPr>
            </a:lvl5pPr>
            <a:lvl6pPr marL="8743357" indent="0" algn="ctr">
              <a:buNone/>
              <a:defRPr>
                <a:solidFill>
                  <a:schemeClr val="tx1">
                    <a:tint val="75000"/>
                  </a:schemeClr>
                </a:solidFill>
              </a:defRPr>
            </a:lvl6pPr>
            <a:lvl7pPr marL="10492029" indent="0" algn="ctr">
              <a:buNone/>
              <a:defRPr>
                <a:solidFill>
                  <a:schemeClr val="tx1">
                    <a:tint val="75000"/>
                  </a:schemeClr>
                </a:solidFill>
              </a:defRPr>
            </a:lvl7pPr>
            <a:lvl8pPr marL="12240700" indent="0" algn="ctr">
              <a:buNone/>
              <a:defRPr>
                <a:solidFill>
                  <a:schemeClr val="tx1">
                    <a:tint val="75000"/>
                  </a:schemeClr>
                </a:solidFill>
              </a:defRPr>
            </a:lvl8pPr>
            <a:lvl9pPr marL="13989372"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9B41F7-634E-4406-A470-0AEA96DBF463}" type="datetimeFigureOut">
              <a:rPr lang="tr-TR" smtClean="0"/>
              <a:t>24.03.2016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153741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9B41F7-634E-4406-A470-0AEA96DBF463}" type="datetimeFigureOut">
              <a:rPr lang="tr-TR" smtClean="0"/>
              <a:t>24.03.2016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1841066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0509440" y="9001125"/>
            <a:ext cx="18775470" cy="1917573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174274" y="9001125"/>
            <a:ext cx="55915115" cy="1917573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9B41F7-634E-4406-A470-0AEA96DBF463}" type="datetimeFigureOut">
              <a:rPr lang="tr-TR" smtClean="0"/>
              <a:t>24.03.2016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2210851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9B41F7-634E-4406-A470-0AEA96DBF463}" type="datetimeFigureOut">
              <a:rPr lang="tr-TR" smtClean="0"/>
              <a:t>24.03.2016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6590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1990875" y="23136228"/>
            <a:ext cx="21422678" cy="7150894"/>
          </a:xfrm>
        </p:spPr>
        <p:txBody>
          <a:bodyPr anchor="t"/>
          <a:lstStyle>
            <a:lvl1pPr algn="l">
              <a:defRPr sz="153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1990875" y="15260245"/>
            <a:ext cx="21422678" cy="7875982"/>
          </a:xfrm>
        </p:spPr>
        <p:txBody>
          <a:bodyPr anchor="b"/>
          <a:lstStyle>
            <a:lvl1pPr marL="0" indent="0">
              <a:buNone/>
              <a:defRPr sz="7600">
                <a:solidFill>
                  <a:schemeClr val="tx1">
                    <a:tint val="75000"/>
                  </a:schemeClr>
                </a:solidFill>
              </a:defRPr>
            </a:lvl1pPr>
            <a:lvl2pPr marL="1748671" indent="0">
              <a:buNone/>
              <a:defRPr sz="6900">
                <a:solidFill>
                  <a:schemeClr val="tx1">
                    <a:tint val="75000"/>
                  </a:schemeClr>
                </a:solidFill>
              </a:defRPr>
            </a:lvl2pPr>
            <a:lvl3pPr marL="3497343" indent="0">
              <a:buNone/>
              <a:defRPr sz="6100">
                <a:solidFill>
                  <a:schemeClr val="tx1">
                    <a:tint val="75000"/>
                  </a:schemeClr>
                </a:solidFill>
              </a:defRPr>
            </a:lvl3pPr>
            <a:lvl4pPr marL="5246015" indent="0">
              <a:buNone/>
              <a:defRPr sz="5400">
                <a:solidFill>
                  <a:schemeClr val="tx1">
                    <a:tint val="75000"/>
                  </a:schemeClr>
                </a:solidFill>
              </a:defRPr>
            </a:lvl4pPr>
            <a:lvl5pPr marL="6994686" indent="0">
              <a:buNone/>
              <a:defRPr sz="5400">
                <a:solidFill>
                  <a:schemeClr val="tx1">
                    <a:tint val="75000"/>
                  </a:schemeClr>
                </a:solidFill>
              </a:defRPr>
            </a:lvl5pPr>
            <a:lvl6pPr marL="8743357" indent="0">
              <a:buNone/>
              <a:defRPr sz="5400">
                <a:solidFill>
                  <a:schemeClr val="tx1">
                    <a:tint val="75000"/>
                  </a:schemeClr>
                </a:solidFill>
              </a:defRPr>
            </a:lvl6pPr>
            <a:lvl7pPr marL="10492029" indent="0">
              <a:buNone/>
              <a:defRPr sz="5400">
                <a:solidFill>
                  <a:schemeClr val="tx1">
                    <a:tint val="75000"/>
                  </a:schemeClr>
                </a:solidFill>
              </a:defRPr>
            </a:lvl7pPr>
            <a:lvl8pPr marL="12240700" indent="0">
              <a:buNone/>
              <a:defRPr sz="5400">
                <a:solidFill>
                  <a:schemeClr val="tx1">
                    <a:tint val="75000"/>
                  </a:schemeClr>
                </a:solidFill>
              </a:defRPr>
            </a:lvl8pPr>
            <a:lvl9pPr marL="13989372" indent="0">
              <a:buNone/>
              <a:defRPr sz="5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9B41F7-634E-4406-A470-0AEA96DBF463}" type="datetimeFigureOut">
              <a:rPr lang="tr-TR" smtClean="0"/>
              <a:t>24.03.2016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4243986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174274" y="52439888"/>
            <a:ext cx="37345294" cy="148318537"/>
          </a:xfrm>
        </p:spPr>
        <p:txBody>
          <a:bodyPr/>
          <a:lstStyle>
            <a:lvl1pPr>
              <a:defRPr sz="10700"/>
            </a:lvl1pPr>
            <a:lvl2pPr>
              <a:defRPr sz="9200"/>
            </a:lvl2pPr>
            <a:lvl3pPr>
              <a:defRPr sz="7600"/>
            </a:lvl3pPr>
            <a:lvl4pPr>
              <a:defRPr sz="6900"/>
            </a:lvl4pPr>
            <a:lvl5pPr>
              <a:defRPr sz="6900"/>
            </a:lvl5pPr>
            <a:lvl6pPr>
              <a:defRPr sz="6900"/>
            </a:lvl6pPr>
            <a:lvl7pPr>
              <a:defRPr sz="6900"/>
            </a:lvl7pPr>
            <a:lvl8pPr>
              <a:defRPr sz="6900"/>
            </a:lvl8pPr>
            <a:lvl9pPr>
              <a:defRPr sz="69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1939619" y="52439888"/>
            <a:ext cx="37345291" cy="148318537"/>
          </a:xfrm>
        </p:spPr>
        <p:txBody>
          <a:bodyPr/>
          <a:lstStyle>
            <a:lvl1pPr>
              <a:defRPr sz="10700"/>
            </a:lvl1pPr>
            <a:lvl2pPr>
              <a:defRPr sz="9200"/>
            </a:lvl2pPr>
            <a:lvl3pPr>
              <a:defRPr sz="7600"/>
            </a:lvl3pPr>
            <a:lvl4pPr>
              <a:defRPr sz="6900"/>
            </a:lvl4pPr>
            <a:lvl5pPr>
              <a:defRPr sz="6900"/>
            </a:lvl5pPr>
            <a:lvl6pPr>
              <a:defRPr sz="6900"/>
            </a:lvl6pPr>
            <a:lvl7pPr>
              <a:defRPr sz="6900"/>
            </a:lvl7pPr>
            <a:lvl8pPr>
              <a:defRPr sz="6900"/>
            </a:lvl8pPr>
            <a:lvl9pPr>
              <a:defRPr sz="69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9B41F7-634E-4406-A470-0AEA96DBF463}" type="datetimeFigureOut">
              <a:rPr lang="tr-TR" smtClean="0"/>
              <a:t>24.03.2016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393646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1260158" y="1441849"/>
            <a:ext cx="22682835" cy="600075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1260158" y="8059344"/>
            <a:ext cx="11135768" cy="3358750"/>
          </a:xfrm>
        </p:spPr>
        <p:txBody>
          <a:bodyPr anchor="b"/>
          <a:lstStyle>
            <a:lvl1pPr marL="0" indent="0">
              <a:buNone/>
              <a:defRPr sz="9200" b="1"/>
            </a:lvl1pPr>
            <a:lvl2pPr marL="1748671" indent="0">
              <a:buNone/>
              <a:defRPr sz="7600" b="1"/>
            </a:lvl2pPr>
            <a:lvl3pPr marL="3497343" indent="0">
              <a:buNone/>
              <a:defRPr sz="6900" b="1"/>
            </a:lvl3pPr>
            <a:lvl4pPr marL="5246015" indent="0">
              <a:buNone/>
              <a:defRPr sz="6100" b="1"/>
            </a:lvl4pPr>
            <a:lvl5pPr marL="6994686" indent="0">
              <a:buNone/>
              <a:defRPr sz="6100" b="1"/>
            </a:lvl5pPr>
            <a:lvl6pPr marL="8743357" indent="0">
              <a:buNone/>
              <a:defRPr sz="6100" b="1"/>
            </a:lvl6pPr>
            <a:lvl7pPr marL="10492029" indent="0">
              <a:buNone/>
              <a:defRPr sz="6100" b="1"/>
            </a:lvl7pPr>
            <a:lvl8pPr marL="12240700" indent="0">
              <a:buNone/>
              <a:defRPr sz="6100" b="1"/>
            </a:lvl8pPr>
            <a:lvl9pPr marL="13989372" indent="0">
              <a:buNone/>
              <a:defRPr sz="6100" b="1"/>
            </a:lvl9pPr>
          </a:lstStyle>
          <a:p>
            <a:pPr lvl="0"/>
            <a:r>
              <a:rPr lang="tr-TR" smtClean="0"/>
              <a:t>Asıl metin stillerini düzenlemek için tıklatın</a:t>
            </a:r>
          </a:p>
        </p:txBody>
      </p:sp>
      <p:sp>
        <p:nvSpPr>
          <p:cNvPr id="4" name="İçerik Yer Tutucusu 3"/>
          <p:cNvSpPr>
            <a:spLocks noGrp="1"/>
          </p:cNvSpPr>
          <p:nvPr>
            <p:ph sz="half" idx="2"/>
          </p:nvPr>
        </p:nvSpPr>
        <p:spPr>
          <a:xfrm>
            <a:off x="1260158" y="11418094"/>
            <a:ext cx="11135768" cy="20744262"/>
          </a:xfrm>
        </p:spPr>
        <p:txBody>
          <a:bodyPr/>
          <a:lstStyle>
            <a:lvl1pPr>
              <a:defRPr sz="9200"/>
            </a:lvl1pPr>
            <a:lvl2pPr>
              <a:defRPr sz="7600"/>
            </a:lvl2pPr>
            <a:lvl3pPr>
              <a:defRPr sz="6900"/>
            </a:lvl3pPr>
            <a:lvl4pPr>
              <a:defRPr sz="6100"/>
            </a:lvl4pPr>
            <a:lvl5pPr>
              <a:defRPr sz="6100"/>
            </a:lvl5pPr>
            <a:lvl6pPr>
              <a:defRPr sz="6100"/>
            </a:lvl6pPr>
            <a:lvl7pPr>
              <a:defRPr sz="6100"/>
            </a:lvl7pPr>
            <a:lvl8pPr>
              <a:defRPr sz="6100"/>
            </a:lvl8pPr>
            <a:lvl9pPr>
              <a:defRPr sz="61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12802851" y="8059344"/>
            <a:ext cx="11140143" cy="3358750"/>
          </a:xfrm>
        </p:spPr>
        <p:txBody>
          <a:bodyPr anchor="b"/>
          <a:lstStyle>
            <a:lvl1pPr marL="0" indent="0">
              <a:buNone/>
              <a:defRPr sz="9200" b="1"/>
            </a:lvl1pPr>
            <a:lvl2pPr marL="1748671" indent="0">
              <a:buNone/>
              <a:defRPr sz="7600" b="1"/>
            </a:lvl2pPr>
            <a:lvl3pPr marL="3497343" indent="0">
              <a:buNone/>
              <a:defRPr sz="6900" b="1"/>
            </a:lvl3pPr>
            <a:lvl4pPr marL="5246015" indent="0">
              <a:buNone/>
              <a:defRPr sz="6100" b="1"/>
            </a:lvl4pPr>
            <a:lvl5pPr marL="6994686" indent="0">
              <a:buNone/>
              <a:defRPr sz="6100" b="1"/>
            </a:lvl5pPr>
            <a:lvl6pPr marL="8743357" indent="0">
              <a:buNone/>
              <a:defRPr sz="6100" b="1"/>
            </a:lvl6pPr>
            <a:lvl7pPr marL="10492029" indent="0">
              <a:buNone/>
              <a:defRPr sz="6100" b="1"/>
            </a:lvl7pPr>
            <a:lvl8pPr marL="12240700" indent="0">
              <a:buNone/>
              <a:defRPr sz="6100" b="1"/>
            </a:lvl8pPr>
            <a:lvl9pPr marL="13989372" indent="0">
              <a:buNone/>
              <a:defRPr sz="61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12802851" y="11418094"/>
            <a:ext cx="11140143" cy="20744262"/>
          </a:xfrm>
        </p:spPr>
        <p:txBody>
          <a:bodyPr/>
          <a:lstStyle>
            <a:lvl1pPr>
              <a:defRPr sz="9200"/>
            </a:lvl1pPr>
            <a:lvl2pPr>
              <a:defRPr sz="7600"/>
            </a:lvl2pPr>
            <a:lvl3pPr>
              <a:defRPr sz="6900"/>
            </a:lvl3pPr>
            <a:lvl4pPr>
              <a:defRPr sz="6100"/>
            </a:lvl4pPr>
            <a:lvl5pPr>
              <a:defRPr sz="6100"/>
            </a:lvl5pPr>
            <a:lvl6pPr>
              <a:defRPr sz="6100"/>
            </a:lvl6pPr>
            <a:lvl7pPr>
              <a:defRPr sz="6100"/>
            </a:lvl7pPr>
            <a:lvl8pPr>
              <a:defRPr sz="6100"/>
            </a:lvl8pPr>
            <a:lvl9pPr>
              <a:defRPr sz="61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9B41F7-634E-4406-A470-0AEA96DBF463}" type="datetimeFigureOut">
              <a:rPr lang="tr-TR" smtClean="0"/>
              <a:t>24.03.2016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96356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9B41F7-634E-4406-A470-0AEA96DBF463}" type="datetimeFigureOut">
              <a:rPr lang="tr-TR" smtClean="0"/>
              <a:t>24.03.2016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201078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9B41F7-634E-4406-A470-0AEA96DBF463}" type="datetimeFigureOut">
              <a:rPr lang="tr-TR" smtClean="0"/>
              <a:t>24.03.2016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3864519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260159" y="1433512"/>
            <a:ext cx="8291663" cy="6100763"/>
          </a:xfrm>
        </p:spPr>
        <p:txBody>
          <a:bodyPr anchor="b"/>
          <a:lstStyle>
            <a:lvl1pPr algn="l">
              <a:defRPr sz="7600" b="1"/>
            </a:lvl1pPr>
          </a:lstStyle>
          <a:p>
            <a:r>
              <a:rPr lang="tr-TR" smtClean="0"/>
              <a:t>Asıl başlık stili için tıklatın</a:t>
            </a:r>
            <a:endParaRPr lang="tr-TR"/>
          </a:p>
        </p:txBody>
      </p:sp>
      <p:sp>
        <p:nvSpPr>
          <p:cNvPr id="3" name="İçerik Yer Tutucusu 2"/>
          <p:cNvSpPr>
            <a:spLocks noGrp="1"/>
          </p:cNvSpPr>
          <p:nvPr>
            <p:ph idx="1"/>
          </p:nvPr>
        </p:nvSpPr>
        <p:spPr>
          <a:xfrm>
            <a:off x="9853732" y="1433516"/>
            <a:ext cx="14089261" cy="30728843"/>
          </a:xfrm>
        </p:spPr>
        <p:txBody>
          <a:bodyPr/>
          <a:lstStyle>
            <a:lvl1pPr>
              <a:defRPr sz="12200"/>
            </a:lvl1pPr>
            <a:lvl2pPr>
              <a:defRPr sz="10700"/>
            </a:lvl2pPr>
            <a:lvl3pPr>
              <a:defRPr sz="9200"/>
            </a:lvl3pPr>
            <a:lvl4pPr>
              <a:defRPr sz="7600"/>
            </a:lvl4pPr>
            <a:lvl5pPr>
              <a:defRPr sz="7600"/>
            </a:lvl5pPr>
            <a:lvl6pPr>
              <a:defRPr sz="7600"/>
            </a:lvl6pPr>
            <a:lvl7pPr>
              <a:defRPr sz="7600"/>
            </a:lvl7pPr>
            <a:lvl8pPr>
              <a:defRPr sz="7600"/>
            </a:lvl8pPr>
            <a:lvl9pPr>
              <a:defRPr sz="7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1260159" y="7534279"/>
            <a:ext cx="8291663" cy="24628080"/>
          </a:xfrm>
        </p:spPr>
        <p:txBody>
          <a:bodyPr/>
          <a:lstStyle>
            <a:lvl1pPr marL="0" indent="0">
              <a:buNone/>
              <a:defRPr sz="5400"/>
            </a:lvl1pPr>
            <a:lvl2pPr marL="1748671" indent="0">
              <a:buNone/>
              <a:defRPr sz="4600"/>
            </a:lvl2pPr>
            <a:lvl3pPr marL="3497343" indent="0">
              <a:buNone/>
              <a:defRPr sz="3900"/>
            </a:lvl3pPr>
            <a:lvl4pPr marL="5246015" indent="0">
              <a:buNone/>
              <a:defRPr sz="3400"/>
            </a:lvl4pPr>
            <a:lvl5pPr marL="6994686" indent="0">
              <a:buNone/>
              <a:defRPr sz="3400"/>
            </a:lvl5pPr>
            <a:lvl6pPr marL="8743357" indent="0">
              <a:buNone/>
              <a:defRPr sz="3400"/>
            </a:lvl6pPr>
            <a:lvl7pPr marL="10492029" indent="0">
              <a:buNone/>
              <a:defRPr sz="3400"/>
            </a:lvl7pPr>
            <a:lvl8pPr marL="12240700" indent="0">
              <a:buNone/>
              <a:defRPr sz="3400"/>
            </a:lvl8pPr>
            <a:lvl9pPr marL="13989372" indent="0">
              <a:buNone/>
              <a:defRPr sz="34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9B41F7-634E-4406-A470-0AEA96DBF463}" type="datetimeFigureOut">
              <a:rPr lang="tr-TR" smtClean="0"/>
              <a:t>24.03.2016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1778008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4939994" y="25203151"/>
            <a:ext cx="15121890" cy="2975374"/>
          </a:xfrm>
        </p:spPr>
        <p:txBody>
          <a:bodyPr anchor="b"/>
          <a:lstStyle>
            <a:lvl1pPr algn="l">
              <a:defRPr sz="7600" b="1"/>
            </a:lvl1pPr>
          </a:lstStyle>
          <a:p>
            <a:r>
              <a:rPr lang="tr-TR" smtClean="0"/>
              <a:t>Asıl başlık stili için tıklatın</a:t>
            </a:r>
            <a:endParaRPr lang="tr-TR"/>
          </a:p>
        </p:txBody>
      </p:sp>
      <p:sp>
        <p:nvSpPr>
          <p:cNvPr id="3" name="Resim Yer Tutucusu 2"/>
          <p:cNvSpPr>
            <a:spLocks noGrp="1"/>
          </p:cNvSpPr>
          <p:nvPr>
            <p:ph type="pic" idx="1"/>
          </p:nvPr>
        </p:nvSpPr>
        <p:spPr>
          <a:xfrm>
            <a:off x="4939994" y="3217069"/>
            <a:ext cx="15121890" cy="21602700"/>
          </a:xfrm>
        </p:spPr>
        <p:txBody>
          <a:bodyPr/>
          <a:lstStyle>
            <a:lvl1pPr marL="0" indent="0">
              <a:buNone/>
              <a:defRPr sz="12200"/>
            </a:lvl1pPr>
            <a:lvl2pPr marL="1748671" indent="0">
              <a:buNone/>
              <a:defRPr sz="10700"/>
            </a:lvl2pPr>
            <a:lvl3pPr marL="3497343" indent="0">
              <a:buNone/>
              <a:defRPr sz="9200"/>
            </a:lvl3pPr>
            <a:lvl4pPr marL="5246015" indent="0">
              <a:buNone/>
              <a:defRPr sz="7600"/>
            </a:lvl4pPr>
            <a:lvl5pPr marL="6994686" indent="0">
              <a:buNone/>
              <a:defRPr sz="7600"/>
            </a:lvl5pPr>
            <a:lvl6pPr marL="8743357" indent="0">
              <a:buNone/>
              <a:defRPr sz="7600"/>
            </a:lvl6pPr>
            <a:lvl7pPr marL="10492029" indent="0">
              <a:buNone/>
              <a:defRPr sz="7600"/>
            </a:lvl7pPr>
            <a:lvl8pPr marL="12240700" indent="0">
              <a:buNone/>
              <a:defRPr sz="7600"/>
            </a:lvl8pPr>
            <a:lvl9pPr marL="13989372" indent="0">
              <a:buNone/>
              <a:defRPr sz="7600"/>
            </a:lvl9pPr>
          </a:lstStyle>
          <a:p>
            <a:endParaRPr lang="tr-TR"/>
          </a:p>
        </p:txBody>
      </p:sp>
      <p:sp>
        <p:nvSpPr>
          <p:cNvPr id="4" name="Metin Yer Tutucusu 3"/>
          <p:cNvSpPr>
            <a:spLocks noGrp="1"/>
          </p:cNvSpPr>
          <p:nvPr>
            <p:ph type="body" sz="half" idx="2"/>
          </p:nvPr>
        </p:nvSpPr>
        <p:spPr>
          <a:xfrm>
            <a:off x="4939994" y="28178525"/>
            <a:ext cx="15121890" cy="4225526"/>
          </a:xfrm>
        </p:spPr>
        <p:txBody>
          <a:bodyPr/>
          <a:lstStyle>
            <a:lvl1pPr marL="0" indent="0">
              <a:buNone/>
              <a:defRPr sz="5400"/>
            </a:lvl1pPr>
            <a:lvl2pPr marL="1748671" indent="0">
              <a:buNone/>
              <a:defRPr sz="4600"/>
            </a:lvl2pPr>
            <a:lvl3pPr marL="3497343" indent="0">
              <a:buNone/>
              <a:defRPr sz="3900"/>
            </a:lvl3pPr>
            <a:lvl4pPr marL="5246015" indent="0">
              <a:buNone/>
              <a:defRPr sz="3400"/>
            </a:lvl4pPr>
            <a:lvl5pPr marL="6994686" indent="0">
              <a:buNone/>
              <a:defRPr sz="3400"/>
            </a:lvl5pPr>
            <a:lvl6pPr marL="8743357" indent="0">
              <a:buNone/>
              <a:defRPr sz="3400"/>
            </a:lvl6pPr>
            <a:lvl7pPr marL="10492029" indent="0">
              <a:buNone/>
              <a:defRPr sz="3400"/>
            </a:lvl7pPr>
            <a:lvl8pPr marL="12240700" indent="0">
              <a:buNone/>
              <a:defRPr sz="3400"/>
            </a:lvl8pPr>
            <a:lvl9pPr marL="13989372" indent="0">
              <a:buNone/>
              <a:defRPr sz="34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9B41F7-634E-4406-A470-0AEA96DBF463}" type="datetimeFigureOut">
              <a:rPr lang="tr-TR" smtClean="0"/>
              <a:t>24.03.2016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97F619-058A-4D6C-9D9D-25B7D193E6F3}" type="slidenum">
              <a:rPr lang="tr-TR" smtClean="0"/>
              <a:t>‹#›</a:t>
            </a:fld>
            <a:endParaRPr lang="tr-TR"/>
          </a:p>
        </p:txBody>
      </p:sp>
    </p:spTree>
    <p:extLst>
      <p:ext uri="{BB962C8B-B14F-4D97-AF65-F5344CB8AC3E}">
        <p14:creationId xmlns:p14="http://schemas.microsoft.com/office/powerpoint/2010/main" val="2527171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1260158" y="1441849"/>
            <a:ext cx="22682835" cy="6000750"/>
          </a:xfrm>
          <a:prstGeom prst="rect">
            <a:avLst/>
          </a:prstGeom>
        </p:spPr>
        <p:txBody>
          <a:bodyPr vert="horz" lIns="349734" tIns="174868" rIns="349734" bIns="174868"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1260158" y="8401053"/>
            <a:ext cx="22682835" cy="23761306"/>
          </a:xfrm>
          <a:prstGeom prst="rect">
            <a:avLst/>
          </a:prstGeom>
        </p:spPr>
        <p:txBody>
          <a:bodyPr vert="horz" lIns="349734" tIns="174868" rIns="349734" bIns="174868"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1260157" y="33370840"/>
            <a:ext cx="5880735" cy="1916907"/>
          </a:xfrm>
          <a:prstGeom prst="rect">
            <a:avLst/>
          </a:prstGeom>
        </p:spPr>
        <p:txBody>
          <a:bodyPr vert="horz" lIns="349734" tIns="174868" rIns="349734" bIns="174868" rtlCol="0" anchor="ctr"/>
          <a:lstStyle>
            <a:lvl1pPr algn="l">
              <a:defRPr sz="4600">
                <a:solidFill>
                  <a:schemeClr val="tx1">
                    <a:tint val="75000"/>
                  </a:schemeClr>
                </a:solidFill>
              </a:defRPr>
            </a:lvl1pPr>
          </a:lstStyle>
          <a:p>
            <a:fld id="{A59B41F7-634E-4406-A470-0AEA96DBF463}" type="datetimeFigureOut">
              <a:rPr lang="tr-TR" smtClean="0"/>
              <a:t>24.03.2016</a:t>
            </a:fld>
            <a:endParaRPr lang="tr-TR"/>
          </a:p>
        </p:txBody>
      </p:sp>
      <p:sp>
        <p:nvSpPr>
          <p:cNvPr id="5" name="Altbilgi Yer Tutucusu 4"/>
          <p:cNvSpPr>
            <a:spLocks noGrp="1"/>
          </p:cNvSpPr>
          <p:nvPr>
            <p:ph type="ftr" sz="quarter" idx="3"/>
          </p:nvPr>
        </p:nvSpPr>
        <p:spPr>
          <a:xfrm>
            <a:off x="8611076" y="33370840"/>
            <a:ext cx="7980998" cy="1916907"/>
          </a:xfrm>
          <a:prstGeom prst="rect">
            <a:avLst/>
          </a:prstGeom>
        </p:spPr>
        <p:txBody>
          <a:bodyPr vert="horz" lIns="349734" tIns="174868" rIns="349734" bIns="174868" rtlCol="0" anchor="ctr"/>
          <a:lstStyle>
            <a:lvl1pPr algn="ctr">
              <a:defRPr sz="46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18062258" y="33370840"/>
            <a:ext cx="5880735" cy="1916907"/>
          </a:xfrm>
          <a:prstGeom prst="rect">
            <a:avLst/>
          </a:prstGeom>
        </p:spPr>
        <p:txBody>
          <a:bodyPr vert="horz" lIns="349734" tIns="174868" rIns="349734" bIns="174868" rtlCol="0" anchor="ctr"/>
          <a:lstStyle>
            <a:lvl1pPr algn="r">
              <a:defRPr sz="4600">
                <a:solidFill>
                  <a:schemeClr val="tx1">
                    <a:tint val="75000"/>
                  </a:schemeClr>
                </a:solidFill>
              </a:defRPr>
            </a:lvl1pPr>
          </a:lstStyle>
          <a:p>
            <a:fld id="{6897F619-058A-4D6C-9D9D-25B7D193E6F3}" type="slidenum">
              <a:rPr lang="tr-TR" smtClean="0"/>
              <a:t>‹#›</a:t>
            </a:fld>
            <a:endParaRPr lang="tr-TR"/>
          </a:p>
        </p:txBody>
      </p:sp>
    </p:spTree>
    <p:extLst>
      <p:ext uri="{BB962C8B-B14F-4D97-AF65-F5344CB8AC3E}">
        <p14:creationId xmlns:p14="http://schemas.microsoft.com/office/powerpoint/2010/main" val="4129828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343" rtl="0" eaLnBrk="1" latinLnBrk="0" hangingPunct="1">
        <a:spcBef>
          <a:spcPct val="0"/>
        </a:spcBef>
        <a:buNone/>
        <a:defRPr sz="16800" kern="1200">
          <a:solidFill>
            <a:schemeClr val="tx1"/>
          </a:solidFill>
          <a:latin typeface="+mj-lt"/>
          <a:ea typeface="+mj-ea"/>
          <a:cs typeface="+mj-cs"/>
        </a:defRPr>
      </a:lvl1pPr>
    </p:titleStyle>
    <p:bodyStyle>
      <a:lvl1pPr marL="1311503" indent="-1311503" algn="l" defTabSz="3497343" rtl="0" eaLnBrk="1" latinLnBrk="0" hangingPunct="1">
        <a:spcBef>
          <a:spcPct val="20000"/>
        </a:spcBef>
        <a:buFont typeface="Arial" pitchFamily="34" charset="0"/>
        <a:buChar char="•"/>
        <a:defRPr sz="12200" kern="1200">
          <a:solidFill>
            <a:schemeClr val="tx1"/>
          </a:solidFill>
          <a:latin typeface="+mn-lt"/>
          <a:ea typeface="+mn-ea"/>
          <a:cs typeface="+mn-cs"/>
        </a:defRPr>
      </a:lvl1pPr>
      <a:lvl2pPr marL="2841591" indent="-1092920" algn="l" defTabSz="3497343" rtl="0" eaLnBrk="1" latinLnBrk="0" hangingPunct="1">
        <a:spcBef>
          <a:spcPct val="20000"/>
        </a:spcBef>
        <a:buFont typeface="Arial" pitchFamily="34" charset="0"/>
        <a:buChar char="–"/>
        <a:defRPr sz="10700" kern="1200">
          <a:solidFill>
            <a:schemeClr val="tx1"/>
          </a:solidFill>
          <a:latin typeface="+mn-lt"/>
          <a:ea typeface="+mn-ea"/>
          <a:cs typeface="+mn-cs"/>
        </a:defRPr>
      </a:lvl2pPr>
      <a:lvl3pPr marL="4371679" indent="-874336" algn="l" defTabSz="3497343" rtl="0" eaLnBrk="1" latinLnBrk="0" hangingPunct="1">
        <a:spcBef>
          <a:spcPct val="20000"/>
        </a:spcBef>
        <a:buFont typeface="Arial" pitchFamily="34" charset="0"/>
        <a:buChar char="•"/>
        <a:defRPr sz="9200" kern="1200">
          <a:solidFill>
            <a:schemeClr val="tx1"/>
          </a:solidFill>
          <a:latin typeface="+mn-lt"/>
          <a:ea typeface="+mn-ea"/>
          <a:cs typeface="+mn-cs"/>
        </a:defRPr>
      </a:lvl3pPr>
      <a:lvl4pPr marL="6120350"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4pPr>
      <a:lvl5pPr marL="7869022"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5pPr>
      <a:lvl6pPr marL="9617693"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6pPr>
      <a:lvl7pPr marL="11366364"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7pPr>
      <a:lvl8pPr marL="13115036"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8pPr>
      <a:lvl9pPr marL="14863708" indent="-874336" algn="l" defTabSz="3497343" rtl="0" eaLnBrk="1" latinLnBrk="0" hangingPunct="1">
        <a:spcBef>
          <a:spcPct val="20000"/>
        </a:spcBef>
        <a:buFont typeface="Arial" pitchFamily="34" charset="0"/>
        <a:buChar char="•"/>
        <a:defRPr sz="7600" kern="1200">
          <a:solidFill>
            <a:schemeClr val="tx1"/>
          </a:solidFill>
          <a:latin typeface="+mn-lt"/>
          <a:ea typeface="+mn-ea"/>
          <a:cs typeface="+mn-cs"/>
        </a:defRPr>
      </a:lvl9pPr>
    </p:bodyStyle>
    <p:otherStyle>
      <a:defPPr>
        <a:defRPr lang="tr-TR"/>
      </a:defPPr>
      <a:lvl1pPr marL="0" algn="l" defTabSz="3497343" rtl="0" eaLnBrk="1" latinLnBrk="0" hangingPunct="1">
        <a:defRPr sz="6900" kern="1200">
          <a:solidFill>
            <a:schemeClr val="tx1"/>
          </a:solidFill>
          <a:latin typeface="+mn-lt"/>
          <a:ea typeface="+mn-ea"/>
          <a:cs typeface="+mn-cs"/>
        </a:defRPr>
      </a:lvl1pPr>
      <a:lvl2pPr marL="1748671" algn="l" defTabSz="3497343" rtl="0" eaLnBrk="1" latinLnBrk="0" hangingPunct="1">
        <a:defRPr sz="6900" kern="1200">
          <a:solidFill>
            <a:schemeClr val="tx1"/>
          </a:solidFill>
          <a:latin typeface="+mn-lt"/>
          <a:ea typeface="+mn-ea"/>
          <a:cs typeface="+mn-cs"/>
        </a:defRPr>
      </a:lvl2pPr>
      <a:lvl3pPr marL="3497343" algn="l" defTabSz="3497343" rtl="0" eaLnBrk="1" latinLnBrk="0" hangingPunct="1">
        <a:defRPr sz="6900" kern="1200">
          <a:solidFill>
            <a:schemeClr val="tx1"/>
          </a:solidFill>
          <a:latin typeface="+mn-lt"/>
          <a:ea typeface="+mn-ea"/>
          <a:cs typeface="+mn-cs"/>
        </a:defRPr>
      </a:lvl3pPr>
      <a:lvl4pPr marL="5246015" algn="l" defTabSz="3497343" rtl="0" eaLnBrk="1" latinLnBrk="0" hangingPunct="1">
        <a:defRPr sz="6900" kern="1200">
          <a:solidFill>
            <a:schemeClr val="tx1"/>
          </a:solidFill>
          <a:latin typeface="+mn-lt"/>
          <a:ea typeface="+mn-ea"/>
          <a:cs typeface="+mn-cs"/>
        </a:defRPr>
      </a:lvl4pPr>
      <a:lvl5pPr marL="6994686" algn="l" defTabSz="3497343" rtl="0" eaLnBrk="1" latinLnBrk="0" hangingPunct="1">
        <a:defRPr sz="6900" kern="1200">
          <a:solidFill>
            <a:schemeClr val="tx1"/>
          </a:solidFill>
          <a:latin typeface="+mn-lt"/>
          <a:ea typeface="+mn-ea"/>
          <a:cs typeface="+mn-cs"/>
        </a:defRPr>
      </a:lvl5pPr>
      <a:lvl6pPr marL="8743357" algn="l" defTabSz="3497343" rtl="0" eaLnBrk="1" latinLnBrk="0" hangingPunct="1">
        <a:defRPr sz="6900" kern="1200">
          <a:solidFill>
            <a:schemeClr val="tx1"/>
          </a:solidFill>
          <a:latin typeface="+mn-lt"/>
          <a:ea typeface="+mn-ea"/>
          <a:cs typeface="+mn-cs"/>
        </a:defRPr>
      </a:lvl6pPr>
      <a:lvl7pPr marL="10492029" algn="l" defTabSz="3497343" rtl="0" eaLnBrk="1" latinLnBrk="0" hangingPunct="1">
        <a:defRPr sz="6900" kern="1200">
          <a:solidFill>
            <a:schemeClr val="tx1"/>
          </a:solidFill>
          <a:latin typeface="+mn-lt"/>
          <a:ea typeface="+mn-ea"/>
          <a:cs typeface="+mn-cs"/>
        </a:defRPr>
      </a:lvl7pPr>
      <a:lvl8pPr marL="12240700" algn="l" defTabSz="3497343" rtl="0" eaLnBrk="1" latinLnBrk="0" hangingPunct="1">
        <a:defRPr sz="6900" kern="1200">
          <a:solidFill>
            <a:schemeClr val="tx1"/>
          </a:solidFill>
          <a:latin typeface="+mn-lt"/>
          <a:ea typeface="+mn-ea"/>
          <a:cs typeface="+mn-cs"/>
        </a:defRPr>
      </a:lvl8pPr>
      <a:lvl9pPr marL="13989372" algn="l" defTabSz="3497343" rtl="0" eaLnBrk="1" latinLnBrk="0" hangingPunct="1">
        <a:defRPr sz="6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4525" y="1211125"/>
            <a:ext cx="23918247" cy="3830646"/>
          </a:xfrm>
        </p:spPr>
        <p:txBody>
          <a:bodyPr>
            <a:normAutofit/>
          </a:bodyPr>
          <a:lstStyle/>
          <a:p>
            <a:r>
              <a:rPr lang="tr-TR" sz="7000" b="1" dirty="0" err="1">
                <a:latin typeface="Times New Roman" pitchFamily="18" charset="0"/>
                <a:cs typeface="Times New Roman" pitchFamily="18" charset="0"/>
              </a:rPr>
              <a:t>Biyometrik</a:t>
            </a:r>
            <a:r>
              <a:rPr lang="tr-TR" sz="7000" b="1" dirty="0">
                <a:latin typeface="Times New Roman" pitchFamily="18" charset="0"/>
                <a:cs typeface="Times New Roman" pitchFamily="18" charset="0"/>
              </a:rPr>
              <a:t> Parmak İzinin Akıllı Kartlarla Kullanımı ve Uygulaması</a:t>
            </a:r>
          </a:p>
        </p:txBody>
      </p:sp>
      <p:sp>
        <p:nvSpPr>
          <p:cNvPr id="3" name="Metin Yer Tutucusu 2"/>
          <p:cNvSpPr>
            <a:spLocks noGrp="1"/>
          </p:cNvSpPr>
          <p:nvPr>
            <p:ph type="body" idx="1"/>
          </p:nvPr>
        </p:nvSpPr>
        <p:spPr>
          <a:xfrm>
            <a:off x="675888" y="5162897"/>
            <a:ext cx="11925688" cy="2573927"/>
          </a:xfrm>
        </p:spPr>
        <p:txBody>
          <a:bodyPr>
            <a:noAutofit/>
          </a:bodyPr>
          <a:lstStyle/>
          <a:p>
            <a:pPr algn="ctr"/>
            <a:r>
              <a:rPr lang="tr-TR" sz="3300" b="0" i="1" dirty="0" smtClean="0">
                <a:latin typeface="Times New Roman" pitchFamily="18" charset="0"/>
                <a:cs typeface="Times New Roman" pitchFamily="18" charset="0"/>
              </a:rPr>
              <a:t>Ali SÖYLEMEZ</a:t>
            </a:r>
            <a:endParaRPr lang="tr-TR" sz="3300" b="0" i="1" baseline="30000" dirty="0" smtClean="0">
              <a:latin typeface="Times New Roman" pitchFamily="18" charset="0"/>
              <a:cs typeface="Times New Roman" pitchFamily="18" charset="0"/>
            </a:endParaRPr>
          </a:p>
          <a:p>
            <a:pPr algn="ctr"/>
            <a:r>
              <a:rPr lang="tr-TR" sz="3300" b="0" dirty="0" smtClean="0">
                <a:latin typeface="Times New Roman" pitchFamily="18" charset="0"/>
                <a:cs typeface="Times New Roman" pitchFamily="18" charset="0"/>
              </a:rPr>
              <a:t>Bilgisayar Mühendisliği Bölümü</a:t>
            </a:r>
          </a:p>
          <a:p>
            <a:pPr algn="ctr"/>
            <a:r>
              <a:rPr lang="tr-TR" sz="3300" b="0" dirty="0" smtClean="0">
                <a:latin typeface="Times New Roman" pitchFamily="18" charset="0"/>
                <a:cs typeface="Times New Roman" pitchFamily="18" charset="0"/>
              </a:rPr>
              <a:t>Sakarya </a:t>
            </a:r>
            <a:r>
              <a:rPr lang="tr-TR" sz="3300" b="0" dirty="0">
                <a:latin typeface="Times New Roman" pitchFamily="18" charset="0"/>
                <a:cs typeface="Times New Roman" pitchFamily="18" charset="0"/>
              </a:rPr>
              <a:t>Üniversitesi</a:t>
            </a:r>
          </a:p>
          <a:p>
            <a:pPr algn="ctr"/>
            <a:r>
              <a:rPr lang="tr-TR" sz="3300" b="0" dirty="0" smtClean="0">
                <a:latin typeface="Times New Roman" pitchFamily="18" charset="0"/>
                <a:cs typeface="Times New Roman" pitchFamily="18" charset="0"/>
              </a:rPr>
              <a:t>ali.soylemez@sakarya.edu.tr</a:t>
            </a:r>
            <a:endParaRPr lang="tr-TR" sz="3300" b="0" dirty="0">
              <a:latin typeface="Times New Roman" pitchFamily="18" charset="0"/>
              <a:cs typeface="Times New Roman" pitchFamily="18" charset="0"/>
            </a:endParaRPr>
          </a:p>
        </p:txBody>
      </p:sp>
      <p:sp>
        <p:nvSpPr>
          <p:cNvPr id="7" name="Metin Yer Tutucusu 2"/>
          <p:cNvSpPr txBox="1">
            <a:spLocks/>
          </p:cNvSpPr>
          <p:nvPr/>
        </p:nvSpPr>
        <p:spPr>
          <a:xfrm>
            <a:off x="12601574" y="5223460"/>
            <a:ext cx="11991198" cy="2483082"/>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r>
              <a:rPr lang="tr-TR" sz="3300" b="0" i="1" dirty="0" smtClean="0">
                <a:latin typeface="Times New Roman" pitchFamily="18" charset="0"/>
                <a:cs typeface="Times New Roman" pitchFamily="18" charset="0"/>
              </a:rPr>
              <a:t>Veli DUYMAZ, Mehmet UYDURUR</a:t>
            </a:r>
            <a:r>
              <a:rPr lang="tr-TR" sz="3300" b="0" dirty="0">
                <a:latin typeface="Times New Roman" pitchFamily="18" charset="0"/>
                <a:cs typeface="Times New Roman" pitchFamily="18" charset="0"/>
              </a:rPr>
              <a:t> </a:t>
            </a:r>
          </a:p>
          <a:p>
            <a:pPr algn="ctr"/>
            <a:r>
              <a:rPr lang="tr-TR" sz="3300" b="0" dirty="0">
                <a:latin typeface="Times New Roman" pitchFamily="18" charset="0"/>
                <a:cs typeface="Times New Roman" pitchFamily="18" charset="0"/>
              </a:rPr>
              <a:t>Bilgisayar Mühendisliği Bölümü</a:t>
            </a:r>
          </a:p>
          <a:p>
            <a:pPr algn="ctr"/>
            <a:r>
              <a:rPr lang="tr-TR" sz="3300" b="0" dirty="0">
                <a:latin typeface="Times New Roman" pitchFamily="18" charset="0"/>
                <a:cs typeface="Times New Roman" pitchFamily="18" charset="0"/>
              </a:rPr>
              <a:t>Sakarya Üniversitesi</a:t>
            </a:r>
          </a:p>
          <a:p>
            <a:pPr algn="ctr"/>
            <a:r>
              <a:rPr lang="tr-TR" sz="3300" b="0" dirty="0" smtClean="0">
                <a:latin typeface="Times New Roman" pitchFamily="18" charset="0"/>
                <a:cs typeface="Times New Roman" pitchFamily="18" charset="0"/>
              </a:rPr>
              <a:t>Veli_duymaz@gmail.com, mehmet.uyd@hotmail.com</a:t>
            </a:r>
            <a:endParaRPr lang="tr-TR" sz="3300" b="0" dirty="0">
              <a:latin typeface="Times New Roman" pitchFamily="18" charset="0"/>
              <a:cs typeface="Times New Roman" pitchFamily="18" charset="0"/>
            </a:endParaRPr>
          </a:p>
        </p:txBody>
      </p:sp>
      <p:sp>
        <p:nvSpPr>
          <p:cNvPr id="8" name="Metin Yer Tutucusu 4"/>
          <p:cNvSpPr txBox="1">
            <a:spLocks/>
          </p:cNvSpPr>
          <p:nvPr/>
        </p:nvSpPr>
        <p:spPr>
          <a:xfrm>
            <a:off x="674522" y="8191046"/>
            <a:ext cx="11927053" cy="5208417"/>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spcAft>
                <a:spcPts val="1675"/>
              </a:spcAft>
            </a:pPr>
            <a:r>
              <a:rPr lang="tr-TR" sz="2500" dirty="0">
                <a:latin typeface="Times New Roman" pitchFamily="18" charset="0"/>
                <a:cs typeface="Times New Roman" pitchFamily="18" charset="0"/>
              </a:rPr>
              <a:t>Giriş</a:t>
            </a:r>
          </a:p>
          <a:p>
            <a:pPr algn="just"/>
            <a:r>
              <a:rPr lang="tr-TR" sz="2000" b="0" dirty="0">
                <a:latin typeface="Times New Roman" pitchFamily="18" charset="0"/>
                <a:cs typeface="Times New Roman" pitchFamily="18" charset="0"/>
              </a:rPr>
              <a:t>Binalardaki </a:t>
            </a:r>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a:t>
            </a:r>
            <a:r>
              <a:rPr lang="en-US" sz="2000" b="0" dirty="0" smtClean="0">
                <a:latin typeface="Times New Roman" pitchFamily="18" charset="0"/>
                <a:cs typeface="Times New Roman" pitchFamily="18" charset="0"/>
              </a:rPr>
              <a:t>.</a:t>
            </a:r>
            <a:endParaRPr lang="tr-TR" sz="2000" b="0" dirty="0">
              <a:latin typeface="Times New Roman" pitchFamily="18" charset="0"/>
              <a:cs typeface="Times New Roman" pitchFamily="18" charset="0"/>
            </a:endParaRPr>
          </a:p>
        </p:txBody>
      </p:sp>
      <p:pic>
        <p:nvPicPr>
          <p:cNvPr id="1026" name="Picture 2" descr="C:\Users\MFA\Desktop\a.png"/>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52050" y="13762841"/>
            <a:ext cx="7261351" cy="1271823"/>
          </a:xfrm>
          <a:prstGeom prst="rect">
            <a:avLst/>
          </a:prstGeom>
          <a:noFill/>
          <a:extLst>
            <a:ext uri="{909E8E84-426E-40DD-AFC4-6F175D3DCCD1}">
              <a14:hiddenFill xmlns:a14="http://schemas.microsoft.com/office/drawing/2010/main">
                <a:solidFill>
                  <a:srgbClr val="FFFFFF"/>
                </a:solidFill>
              </a14:hiddenFill>
            </a:ext>
          </a:extLst>
        </p:spPr>
      </p:pic>
      <p:sp>
        <p:nvSpPr>
          <p:cNvPr id="9" name="Metin kutusu 8"/>
          <p:cNvSpPr txBox="1"/>
          <p:nvPr/>
        </p:nvSpPr>
        <p:spPr>
          <a:xfrm>
            <a:off x="1201433" y="13399463"/>
            <a:ext cx="10968094" cy="692873"/>
          </a:xfrm>
          <a:prstGeom prst="rect">
            <a:avLst/>
          </a:prstGeom>
          <a:noFill/>
        </p:spPr>
        <p:txBody>
          <a:bodyPr wrap="square" lIns="76572" tIns="38286" rIns="76572" bIns="38286" rtlCol="0">
            <a:spAutoFit/>
          </a:bodyPr>
          <a:lstStyle/>
          <a:p>
            <a:pPr algn="ctr"/>
            <a:r>
              <a:rPr lang="tr-TR" sz="2000" i="1" dirty="0">
                <a:latin typeface="Times New Roman" pitchFamily="18" charset="0"/>
                <a:cs typeface="Times New Roman" pitchFamily="18" charset="0"/>
              </a:rPr>
              <a:t>Çizelge 1</a:t>
            </a:r>
            <a:r>
              <a:rPr lang="tr-TR" sz="2000"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analiz sonuçları</a:t>
            </a:r>
            <a:endParaRPr lang="tr-TR" sz="2000" dirty="0">
              <a:latin typeface="Times New Roman" pitchFamily="18" charset="0"/>
              <a:cs typeface="Times New Roman" pitchFamily="18" charset="0"/>
            </a:endParaRPr>
          </a:p>
          <a:p>
            <a:endParaRPr lang="tr-TR" sz="2000" dirty="0">
              <a:latin typeface="Times New Roman" pitchFamily="18" charset="0"/>
              <a:cs typeface="Times New Roman" pitchFamily="18" charset="0"/>
            </a:endParaRPr>
          </a:p>
        </p:txBody>
      </p:sp>
      <p:sp>
        <p:nvSpPr>
          <p:cNvPr id="11" name="Metin Yer Tutucusu 4"/>
          <p:cNvSpPr txBox="1">
            <a:spLocks/>
          </p:cNvSpPr>
          <p:nvPr/>
        </p:nvSpPr>
        <p:spPr>
          <a:xfrm>
            <a:off x="674522" y="15276915"/>
            <a:ext cx="11927054" cy="1090134"/>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spcAft>
                <a:spcPts val="1675"/>
              </a:spcAft>
            </a:pPr>
            <a:r>
              <a:rPr lang="tr-TR" sz="2500" dirty="0">
                <a:latin typeface="Times New Roman" pitchFamily="18" charset="0"/>
                <a:cs typeface="Times New Roman" pitchFamily="18" charset="0"/>
              </a:rPr>
              <a:t>Geliştirilen </a:t>
            </a:r>
            <a:r>
              <a:rPr lang="tr-TR" sz="2500" dirty="0" smtClean="0">
                <a:latin typeface="Times New Roman" pitchFamily="18" charset="0"/>
                <a:cs typeface="Times New Roman" pitchFamily="18" charset="0"/>
              </a:rPr>
              <a:t>Yazılım</a:t>
            </a:r>
            <a:endParaRPr lang="tr-TR" sz="2500" dirty="0">
              <a:latin typeface="Times New Roman" pitchFamily="18" charset="0"/>
              <a:cs typeface="Times New Roman" pitchFamily="18" charset="0"/>
            </a:endParaRPr>
          </a:p>
          <a:p>
            <a:pPr algn="ctr"/>
            <a:endParaRPr lang="tr-TR" sz="2100" dirty="0">
              <a:latin typeface="Times New Roman" pitchFamily="18" charset="0"/>
              <a:cs typeface="Times New Roman" pitchFamily="18" charset="0"/>
            </a:endParaRPr>
          </a:p>
        </p:txBody>
      </p:sp>
      <p:pic>
        <p:nvPicPr>
          <p:cNvPr id="1027" name="Picture 3" descr="C:\Users\MFA\Desktop\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5067" y="15943109"/>
            <a:ext cx="4647909" cy="300455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MFA\Pictures\c.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5158" y="15943109"/>
            <a:ext cx="5376938" cy="3004553"/>
          </a:xfrm>
          <a:prstGeom prst="rect">
            <a:avLst/>
          </a:prstGeom>
          <a:noFill/>
          <a:extLst>
            <a:ext uri="{909E8E84-426E-40DD-AFC4-6F175D3DCCD1}">
              <a14:hiddenFill xmlns:a14="http://schemas.microsoft.com/office/drawing/2010/main">
                <a:solidFill>
                  <a:srgbClr val="FFFFFF"/>
                </a:solidFill>
              </a14:hiddenFill>
            </a:ext>
          </a:extLst>
        </p:spPr>
      </p:pic>
      <p:sp>
        <p:nvSpPr>
          <p:cNvPr id="16" name="Metin Yer Tutucusu 4"/>
          <p:cNvSpPr txBox="1">
            <a:spLocks/>
          </p:cNvSpPr>
          <p:nvPr/>
        </p:nvSpPr>
        <p:spPr>
          <a:xfrm>
            <a:off x="674522" y="19770978"/>
            <a:ext cx="11927054" cy="2119704"/>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just"/>
            <a:r>
              <a:rPr lang="tr-TR" sz="2000" b="0" dirty="0">
                <a:latin typeface="Times New Roman" pitchFamily="18" charset="0"/>
                <a:cs typeface="Times New Roman" pitchFamily="18" charset="0"/>
              </a:rPr>
              <a:t>Asansör </a:t>
            </a:r>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Perhaps the most enjoyable emotion, however, was the sense of personal fulfillment. When it came to hacking, Stallman was a natural. </a:t>
            </a:r>
            <a:endParaRPr lang="tr-TR" sz="2000" b="0" dirty="0">
              <a:latin typeface="Times New Roman" pitchFamily="18" charset="0"/>
              <a:cs typeface="Times New Roman" pitchFamily="18" charset="0"/>
            </a:endParaRPr>
          </a:p>
        </p:txBody>
      </p:sp>
      <p:sp>
        <p:nvSpPr>
          <p:cNvPr id="4" name="Dikdörtgen 3"/>
          <p:cNvSpPr/>
          <p:nvPr/>
        </p:nvSpPr>
        <p:spPr>
          <a:xfrm>
            <a:off x="2413432" y="18960399"/>
            <a:ext cx="3431178" cy="385096"/>
          </a:xfrm>
          <a:prstGeom prst="rect">
            <a:avLst/>
          </a:prstGeom>
        </p:spPr>
        <p:txBody>
          <a:bodyPr wrap="none" lIns="76572" tIns="38286" rIns="76572" bIns="38286">
            <a:spAutoFit/>
          </a:bodyPr>
          <a:lstStyle/>
          <a:p>
            <a:r>
              <a:rPr lang="tr-TR" sz="2000" i="1" dirty="0">
                <a:latin typeface="Times New Roman" pitchFamily="18" charset="0"/>
                <a:cs typeface="Times New Roman" pitchFamily="18" charset="0"/>
              </a:rPr>
              <a:t>Şekil 1</a:t>
            </a:r>
            <a:r>
              <a:rPr lang="tr-TR" sz="2000" dirty="0">
                <a:latin typeface="Times New Roman" pitchFamily="18" charset="0"/>
                <a:cs typeface="Times New Roman" pitchFamily="18" charset="0"/>
              </a:rPr>
              <a:t>: Simülatörün ana ekranı.</a:t>
            </a:r>
            <a:endParaRPr lang="tr-TR" sz="2000" i="1" dirty="0">
              <a:latin typeface="Times New Roman" pitchFamily="18" charset="0"/>
              <a:cs typeface="Times New Roman" pitchFamily="18" charset="0"/>
            </a:endParaRPr>
          </a:p>
        </p:txBody>
      </p:sp>
      <p:sp>
        <p:nvSpPr>
          <p:cNvPr id="6" name="Dikdörtgen 5"/>
          <p:cNvSpPr/>
          <p:nvPr/>
        </p:nvSpPr>
        <p:spPr>
          <a:xfrm>
            <a:off x="8226325" y="18997632"/>
            <a:ext cx="2939056" cy="385096"/>
          </a:xfrm>
          <a:prstGeom prst="rect">
            <a:avLst/>
          </a:prstGeom>
        </p:spPr>
        <p:txBody>
          <a:bodyPr wrap="none" lIns="76572" tIns="38286" rIns="76572" bIns="38286">
            <a:spAutoFit/>
          </a:bodyPr>
          <a:lstStyle/>
          <a:p>
            <a:r>
              <a:rPr lang="tr-TR" sz="2000" i="1" dirty="0">
                <a:latin typeface="Times New Roman" pitchFamily="18" charset="0"/>
                <a:cs typeface="Times New Roman" pitchFamily="18" charset="0"/>
              </a:rPr>
              <a:t>Şekil 2</a:t>
            </a:r>
            <a:r>
              <a:rPr lang="tr-TR" sz="2000" dirty="0">
                <a:latin typeface="Times New Roman" pitchFamily="18" charset="0"/>
                <a:cs typeface="Times New Roman" pitchFamily="18" charset="0"/>
              </a:rPr>
              <a:t>: Simülasyon ekranı</a:t>
            </a:r>
            <a:r>
              <a:rPr lang="tr-TR" sz="1500" dirty="0">
                <a:latin typeface="Times New Roman" pitchFamily="18" charset="0"/>
                <a:cs typeface="Times New Roman" pitchFamily="18" charset="0"/>
              </a:rPr>
              <a:t>.</a:t>
            </a:r>
            <a:endParaRPr lang="tr-TR" sz="1500" i="1" dirty="0">
              <a:latin typeface="Times New Roman" pitchFamily="18" charset="0"/>
              <a:cs typeface="Times New Roman" pitchFamily="18" charset="0"/>
            </a:endParaRPr>
          </a:p>
        </p:txBody>
      </p:sp>
      <p:sp>
        <p:nvSpPr>
          <p:cNvPr id="19" name="Metin Yer Tutucusu 4"/>
          <p:cNvSpPr txBox="1">
            <a:spLocks/>
          </p:cNvSpPr>
          <p:nvPr/>
        </p:nvSpPr>
        <p:spPr>
          <a:xfrm>
            <a:off x="674522" y="22059971"/>
            <a:ext cx="11927053" cy="2567016"/>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lvl="0"/>
            <a:r>
              <a:rPr lang="tr-TR" sz="1500" b="0" dirty="0">
                <a:latin typeface="Times New Roman" pitchFamily="18" charset="0"/>
                <a:cs typeface="Times New Roman" pitchFamily="18" charset="0"/>
              </a:rPr>
              <a:t>  </a:t>
            </a:r>
            <a:endParaRPr lang="tr-TR" sz="1500" b="0" dirty="0" smtClean="0">
              <a:latin typeface="Times New Roman" pitchFamily="18" charset="0"/>
              <a:cs typeface="Times New Roman" pitchFamily="18" charset="0"/>
            </a:endParaRPr>
          </a:p>
          <a:p>
            <a:pPr marL="0" lvl="1" algn="ctr">
              <a:spcBef>
                <a:spcPts val="0"/>
              </a:spcBef>
              <a:spcAft>
                <a:spcPts val="1675"/>
              </a:spcAft>
            </a:pPr>
            <a:r>
              <a:rPr lang="tr-TR" sz="2500" dirty="0" smtClean="0">
                <a:latin typeface="Times New Roman" pitchFamily="18" charset="0"/>
                <a:cs typeface="Times New Roman" pitchFamily="18" charset="0"/>
              </a:rPr>
              <a:t>Kullanılan Yöntem</a:t>
            </a:r>
          </a:p>
          <a:p>
            <a:pPr algn="just"/>
            <a:r>
              <a:rPr lang="en-US" sz="2000" b="0" dirty="0" smtClean="0">
                <a:latin typeface="Times New Roman" pitchFamily="18" charset="0"/>
                <a:cs typeface="Times New Roman" pitchFamily="18" charset="0"/>
              </a:rPr>
              <a:t>Perhaps </a:t>
            </a:r>
            <a:r>
              <a:rPr lang="en-US" sz="2000" b="0" dirty="0">
                <a:latin typeface="Times New Roman" pitchFamily="18" charset="0"/>
                <a:cs typeface="Times New Roman" pitchFamily="18" charset="0"/>
              </a:rPr>
              <a:t>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a:t>
            </a:r>
            <a:endParaRPr lang="tr-TR" sz="2000" b="0" dirty="0">
              <a:latin typeface="Times New Roman" pitchFamily="18" charset="0"/>
              <a:cs typeface="Times New Roman" pitchFamily="18" charset="0"/>
            </a:endParaRPr>
          </a:p>
        </p:txBody>
      </p:sp>
      <p:sp>
        <p:nvSpPr>
          <p:cNvPr id="10" name="Rectangle 2"/>
          <p:cNvSpPr>
            <a:spLocks noChangeArrowheads="1"/>
          </p:cNvSpPr>
          <p:nvPr/>
        </p:nvSpPr>
        <p:spPr bwMode="auto">
          <a:xfrm>
            <a:off x="0" y="-377308"/>
            <a:ext cx="154704" cy="1139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6572" tIns="38286" rIns="76572" bIns="38286" numCol="1" anchor="ctr" anchorCtr="0" compatLnSpc="1">
            <a:prstTxWarp prst="textNoShape">
              <a:avLst/>
            </a:prstTxWarp>
            <a:spAutoFit/>
          </a:bodyPr>
          <a:lstStyle/>
          <a:p>
            <a:endParaRPr lang="tr-TR"/>
          </a:p>
        </p:txBody>
      </p:sp>
      <p:pic>
        <p:nvPicPr>
          <p:cNvPr id="1025" name="Resim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8839" y="24554978"/>
            <a:ext cx="2394260" cy="1746417"/>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3"/>
          <p:cNvSpPr>
            <a:spLocks noChangeArrowheads="1"/>
          </p:cNvSpPr>
          <p:nvPr/>
        </p:nvSpPr>
        <p:spPr bwMode="auto">
          <a:xfrm>
            <a:off x="674525" y="26479319"/>
            <a:ext cx="11927050" cy="385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572" tIns="38286" rIns="76572" bIns="38286" numCol="1" anchor="ctr" anchorCtr="0" compatLnSpc="1">
            <a:prstTxWarp prst="textNoShape">
              <a:avLst/>
            </a:prstTxWarp>
            <a:spAutoFit/>
          </a:bodyPr>
          <a:lstStyle/>
          <a:p>
            <a:pPr algn="ctr" defTabSz="765719" fontAlgn="base">
              <a:spcBef>
                <a:spcPct val="0"/>
              </a:spcBef>
              <a:spcAft>
                <a:spcPct val="0"/>
              </a:spcAft>
            </a:pPr>
            <a:r>
              <a:rPr lang="tr-TR" sz="2000" i="1" dirty="0">
                <a:latin typeface="Times New Roman" pitchFamily="18" charset="0"/>
                <a:cs typeface="Times New Roman" pitchFamily="18" charset="0"/>
              </a:rPr>
              <a:t>Şekil 3: </a:t>
            </a:r>
            <a:r>
              <a:rPr lang="tr-TR" sz="2000" dirty="0" smtClean="0">
                <a:latin typeface="Times New Roman" pitchFamily="18" charset="0"/>
                <a:cs typeface="Times New Roman" pitchFamily="18" charset="0"/>
              </a:rPr>
              <a:t>Üretilen veri örneği.</a:t>
            </a:r>
            <a:endParaRPr lang="tr-TR" sz="2000" dirty="0">
              <a:latin typeface="Times New Roman" pitchFamily="18" charset="0"/>
              <a:cs typeface="Times New Roman" pitchFamily="18" charset="0"/>
            </a:endParaRPr>
          </a:p>
        </p:txBody>
      </p:sp>
      <p:sp>
        <p:nvSpPr>
          <p:cNvPr id="18" name="Dikdörtgen 17"/>
          <p:cNvSpPr/>
          <p:nvPr/>
        </p:nvSpPr>
        <p:spPr>
          <a:xfrm>
            <a:off x="674523" y="27147266"/>
            <a:ext cx="11627378" cy="1616203"/>
          </a:xfrm>
          <a:prstGeom prst="rect">
            <a:avLst/>
          </a:prstGeom>
        </p:spPr>
        <p:txBody>
          <a:bodyPr wrap="square" lIns="76572" tIns="38286" rIns="76572" bIns="38286">
            <a:spAutoFit/>
          </a:bodyPr>
          <a:lstStyle/>
          <a:p>
            <a:pPr marL="215358" algn="just"/>
            <a:r>
              <a:rPr lang="en-US" sz="2000" dirty="0" smtClean="0">
                <a:latin typeface="Times New Roman" pitchFamily="18" charset="0"/>
                <a:cs typeface="Times New Roman" pitchFamily="18" charset="0"/>
              </a:rPr>
              <a:t>Perhaps </a:t>
            </a:r>
            <a:r>
              <a:rPr lang="en-US" sz="2000" dirty="0">
                <a:latin typeface="Times New Roman" pitchFamily="18" charset="0"/>
                <a:cs typeface="Times New Roman" pitchFamily="18" charset="0"/>
              </a:rPr>
              <a:t>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 </a:t>
            </a:r>
            <a:endParaRPr lang="tr-TR" sz="2000" dirty="0">
              <a:latin typeface="Times New Roman" pitchFamily="18" charset="0"/>
              <a:cs typeface="Times New Roman" pitchFamily="18" charset="0"/>
            </a:endParaRPr>
          </a:p>
        </p:txBody>
      </p:sp>
      <p:sp>
        <p:nvSpPr>
          <p:cNvPr id="20" name="Rectangle 5"/>
          <p:cNvSpPr>
            <a:spLocks noChangeArrowheads="1"/>
          </p:cNvSpPr>
          <p:nvPr/>
        </p:nvSpPr>
        <p:spPr bwMode="auto">
          <a:xfrm>
            <a:off x="674524" y="29015612"/>
            <a:ext cx="11627378" cy="1379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572" tIns="95685" rIns="76572" bIns="63790" numCol="1" anchor="ctr" anchorCtr="0" compatLnSpc="1">
            <a:prstTxWarp prst="textNoShape">
              <a:avLst/>
            </a:prstTxWarp>
            <a:spAutoFit/>
          </a:bodyPr>
          <a:lstStyle/>
          <a:p>
            <a:pPr algn="ctr" defTabSz="765719" fontAlgn="base">
              <a:spcBef>
                <a:spcPct val="0"/>
              </a:spcBef>
              <a:spcAft>
                <a:spcPts val="1675"/>
              </a:spcAft>
            </a:pPr>
            <a:r>
              <a:rPr lang="tr-TR" sz="2500" b="1" dirty="0">
                <a:latin typeface="Times New Roman" pitchFamily="18" charset="0"/>
                <a:ea typeface="MS Mincho" pitchFamily="49" charset="-128"/>
                <a:cs typeface="Times New Roman" pitchFamily="18" charset="0"/>
              </a:rPr>
              <a:t>Geliştirilen Ek Program</a:t>
            </a:r>
          </a:p>
          <a:p>
            <a:pPr marL="215358" algn="just" defTabSz="765719" eaLnBrk="0" fontAlgn="base" hangingPunct="0">
              <a:spcBef>
                <a:spcPct val="0"/>
              </a:spcBef>
              <a:spcAft>
                <a:spcPct val="0"/>
              </a:spcAft>
            </a:pPr>
            <a:r>
              <a:rPr lang="en-US" sz="2000" dirty="0" smtClean="0">
                <a:latin typeface="Times New Roman" pitchFamily="18" charset="0"/>
                <a:ea typeface="MS Mincho" pitchFamily="49" charset="-128"/>
                <a:cs typeface="Times New Roman" pitchFamily="18" charset="0"/>
              </a:rPr>
              <a:t>he </a:t>
            </a:r>
            <a:r>
              <a:rPr lang="en-US" sz="2000" dirty="0">
                <a:latin typeface="Times New Roman" pitchFamily="18" charset="0"/>
                <a:ea typeface="MS Mincho" pitchFamily="49" charset="-128"/>
                <a:cs typeface="Times New Roman" pitchFamily="18" charset="0"/>
              </a:rPr>
              <a:t>had little difficulty working alone. And as a mathematician with built-in gift for logic and foresight, Stallman possessed the ability to circumvent design barriers that left most hackers spinning their wheels.</a:t>
            </a:r>
            <a:endParaRPr lang="tr-TR" sz="1500" dirty="0">
              <a:latin typeface="Times New Roman" pitchFamily="18" charset="0"/>
              <a:cs typeface="Times New Roman" pitchFamily="18" charset="0"/>
            </a:endParaRPr>
          </a:p>
        </p:txBody>
      </p:sp>
      <p:pic>
        <p:nvPicPr>
          <p:cNvPr id="21" name="Resim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69317" y="30357099"/>
            <a:ext cx="3171818" cy="3396084"/>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6"/>
          <p:cNvSpPr>
            <a:spLocks noChangeArrowheads="1"/>
          </p:cNvSpPr>
          <p:nvPr/>
        </p:nvSpPr>
        <p:spPr bwMode="auto">
          <a:xfrm>
            <a:off x="674524" y="33818954"/>
            <a:ext cx="11927051" cy="385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572" tIns="38286" rIns="76572" bIns="38286" numCol="1" anchor="ctr" anchorCtr="0" compatLnSpc="1">
            <a:prstTxWarp prst="textNoShape">
              <a:avLst/>
            </a:prstTxWarp>
            <a:spAutoFit/>
          </a:bodyPr>
          <a:lstStyle/>
          <a:p>
            <a:pPr algn="ctr" defTabSz="765719" fontAlgn="base">
              <a:spcBef>
                <a:spcPct val="0"/>
              </a:spcBef>
              <a:spcAft>
                <a:spcPct val="0"/>
              </a:spcAft>
            </a:pPr>
            <a:r>
              <a:rPr lang="tr-TR" sz="2000" dirty="0">
                <a:latin typeface="Times New Roman" pitchFamily="18" charset="0"/>
                <a:cs typeface="Times New Roman" pitchFamily="18" charset="0"/>
              </a:rPr>
              <a:t>Şekil 4: </a:t>
            </a:r>
            <a:r>
              <a:rPr lang="tr-TR" sz="2000" dirty="0" smtClean="0">
                <a:latin typeface="Times New Roman" pitchFamily="18" charset="0"/>
                <a:cs typeface="Times New Roman" pitchFamily="18" charset="0"/>
              </a:rPr>
              <a:t>Ek program görüntüsü.</a:t>
            </a:r>
            <a:endParaRPr lang="tr-TR" sz="2000" dirty="0">
              <a:latin typeface="Times New Roman" pitchFamily="18" charset="0"/>
              <a:cs typeface="Times New Roman" pitchFamily="18" charset="0"/>
            </a:endParaRPr>
          </a:p>
        </p:txBody>
      </p:sp>
      <p:sp>
        <p:nvSpPr>
          <p:cNvPr id="24" name="Metin Yer Tutucusu 4"/>
          <p:cNvSpPr txBox="1">
            <a:spLocks/>
          </p:cNvSpPr>
          <p:nvPr/>
        </p:nvSpPr>
        <p:spPr>
          <a:xfrm>
            <a:off x="12601575" y="8949750"/>
            <a:ext cx="11991198" cy="4299972"/>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marL="0" lvl="1" algn="ctr">
              <a:spcAft>
                <a:spcPts val="1675"/>
              </a:spcAft>
            </a:pPr>
            <a:r>
              <a:rPr lang="tr-TR" sz="2500" dirty="0">
                <a:latin typeface="Times New Roman" pitchFamily="18" charset="0"/>
                <a:cs typeface="Times New Roman" pitchFamily="18" charset="0"/>
              </a:rPr>
              <a:t>Oluşabilecek Durumlar</a:t>
            </a:r>
          </a:p>
          <a:p>
            <a:pPr algn="just"/>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a:t>
            </a:r>
            <a:r>
              <a:rPr lang="en-US" sz="2000" b="0" dirty="0" err="1" smtClean="0">
                <a:latin typeface="Times New Roman" pitchFamily="18" charset="0"/>
                <a:cs typeface="Times New Roman" pitchFamily="18" charset="0"/>
              </a:rPr>
              <a:t>mvent</a:t>
            </a:r>
            <a:r>
              <a:rPr lang="en-US" sz="2000" b="0" dirty="0" smtClean="0">
                <a:latin typeface="Times New Roman" pitchFamily="18" charset="0"/>
                <a:cs typeface="Times New Roman" pitchFamily="18" charset="0"/>
              </a:rPr>
              <a:t> design barriers that left most hackers spinning their wheels.</a:t>
            </a:r>
            <a:endParaRPr lang="tr-TR" sz="1500" dirty="0" smtClean="0">
              <a:latin typeface="Times New Roman" pitchFamily="18" charset="0"/>
              <a:cs typeface="Times New Roman" pitchFamily="18" charset="0"/>
            </a:endParaRPr>
          </a:p>
          <a:p>
            <a:endParaRPr lang="tr-TR" sz="1500" dirty="0" smtClean="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endParaRPr lang="tr-TR" sz="1500" dirty="0">
              <a:latin typeface="Times New Roman" pitchFamily="18" charset="0"/>
              <a:cs typeface="Times New Roman" pitchFamily="18" charset="0"/>
            </a:endParaRPr>
          </a:p>
          <a:p>
            <a:pPr algn="ctr"/>
            <a:r>
              <a:rPr lang="tr-TR" sz="2000" b="0" i="1" dirty="0">
                <a:latin typeface="Times New Roman" pitchFamily="18" charset="0"/>
                <a:cs typeface="Times New Roman" pitchFamily="18" charset="0"/>
              </a:rPr>
              <a:t>Şekil 5</a:t>
            </a:r>
            <a:r>
              <a:rPr lang="tr-TR" sz="2000" b="0" dirty="0">
                <a:latin typeface="Times New Roman" pitchFamily="18" charset="0"/>
                <a:cs typeface="Times New Roman" pitchFamily="18" charset="0"/>
              </a:rPr>
              <a:t>: Kümeleme sonucunda oluşabilecek durumlar.</a:t>
            </a:r>
            <a:endParaRPr lang="tr-TR" sz="2000" b="0" i="1" dirty="0">
              <a:latin typeface="Times New Roman" pitchFamily="18" charset="0"/>
              <a:cs typeface="Times New Roman" pitchFamily="18" charset="0"/>
            </a:endParaRPr>
          </a:p>
          <a:p>
            <a:pPr algn="just"/>
            <a:endParaRPr lang="tr-TR" sz="1500" b="0" dirty="0">
              <a:latin typeface="Times New Roman" pitchFamily="18" charset="0"/>
              <a:cs typeface="Times New Roman" pitchFamily="18" charset="0"/>
            </a:endParaRPr>
          </a:p>
        </p:txBody>
      </p:sp>
      <p:pic>
        <p:nvPicPr>
          <p:cNvPr id="12" name="Picture 2" descr="C:\Users\MFA\Desktop\q.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897997" y="10645793"/>
            <a:ext cx="5044858" cy="1811841"/>
          </a:xfrm>
          <a:prstGeom prst="rect">
            <a:avLst/>
          </a:prstGeom>
          <a:noFill/>
          <a:extLst>
            <a:ext uri="{909E8E84-426E-40DD-AFC4-6F175D3DCCD1}">
              <a14:hiddenFill xmlns:a14="http://schemas.microsoft.com/office/drawing/2010/main">
                <a:solidFill>
                  <a:srgbClr val="FFFFFF"/>
                </a:solidFill>
              </a14:hiddenFill>
            </a:ext>
          </a:extLst>
        </p:spPr>
      </p:pic>
      <p:sp>
        <p:nvSpPr>
          <p:cNvPr id="26" name="Metin Yer Tutucusu 4"/>
          <p:cNvSpPr txBox="1">
            <a:spLocks/>
          </p:cNvSpPr>
          <p:nvPr/>
        </p:nvSpPr>
        <p:spPr>
          <a:xfrm>
            <a:off x="12614027" y="14108574"/>
            <a:ext cx="11991198" cy="1877452"/>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marL="1330" lvl="1" algn="ctr">
              <a:spcBef>
                <a:spcPts val="0"/>
              </a:spcBef>
              <a:spcAft>
                <a:spcPts val="1675"/>
              </a:spcAft>
            </a:pPr>
            <a:r>
              <a:rPr lang="tr-TR" sz="2500" dirty="0">
                <a:latin typeface="Times New Roman" pitchFamily="18" charset="0"/>
                <a:cs typeface="Times New Roman" pitchFamily="18" charset="0"/>
              </a:rPr>
              <a:t>Bir Okul Örneği</a:t>
            </a:r>
          </a:p>
          <a:p>
            <a:pPr algn="just"/>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a:t>
            </a:r>
            <a:r>
              <a:rPr lang="tr-TR" sz="2000" b="0" i="1" dirty="0" smtClean="0">
                <a:latin typeface="Times New Roman" pitchFamily="18" charset="0"/>
                <a:cs typeface="Times New Roman" pitchFamily="18" charset="0"/>
              </a:rPr>
              <a:t>Çizelge </a:t>
            </a:r>
            <a:r>
              <a:rPr lang="tr-TR" sz="2000" b="0" i="1" dirty="0">
                <a:latin typeface="Times New Roman" pitchFamily="18" charset="0"/>
                <a:cs typeface="Times New Roman" pitchFamily="18" charset="0"/>
              </a:rPr>
              <a:t>2</a:t>
            </a:r>
            <a:r>
              <a:rPr lang="tr-TR" sz="2000" b="0" dirty="0">
                <a:latin typeface="Times New Roman" pitchFamily="18" charset="0"/>
                <a:cs typeface="Times New Roman" pitchFamily="18" charset="0"/>
              </a:rPr>
              <a:t>: Saat dilimlerine göre trafik türleri ve yolcu dağılımları</a:t>
            </a:r>
          </a:p>
        </p:txBody>
      </p:sp>
      <p:graphicFrame>
        <p:nvGraphicFramePr>
          <p:cNvPr id="15" name="Tablo 14"/>
          <p:cNvGraphicFramePr>
            <a:graphicFrameLocks noGrp="1"/>
          </p:cNvGraphicFramePr>
          <p:nvPr>
            <p:extLst>
              <p:ext uri="{D42A27DB-BD31-4B8C-83A1-F6EECF244321}">
                <p14:modId xmlns:p14="http://schemas.microsoft.com/office/powerpoint/2010/main" val="2892168135"/>
              </p:ext>
            </p:extLst>
          </p:nvPr>
        </p:nvGraphicFramePr>
        <p:xfrm>
          <a:off x="13623004" y="16081226"/>
          <a:ext cx="9707762" cy="3505200"/>
        </p:xfrm>
        <a:graphic>
          <a:graphicData uri="http://schemas.openxmlformats.org/drawingml/2006/table">
            <a:tbl>
              <a:tblPr firstRow="1" firstCol="1" bandRow="1">
                <a:tableStyleId>{5C22544A-7EE6-4342-B048-85BDC9FD1C3A}</a:tableStyleId>
              </a:tblPr>
              <a:tblGrid>
                <a:gridCol w="2516827"/>
                <a:gridCol w="3145164"/>
                <a:gridCol w="4045771"/>
              </a:tblGrid>
              <a:tr h="265327">
                <a:tc>
                  <a:txBody>
                    <a:bodyPr/>
                    <a:lstStyle/>
                    <a:p>
                      <a:pPr algn="ctr">
                        <a:lnSpc>
                          <a:spcPct val="115000"/>
                        </a:lnSpc>
                        <a:spcAft>
                          <a:spcPts val="0"/>
                        </a:spcAft>
                      </a:pPr>
                      <a:r>
                        <a:rPr lang="tr-TR" sz="2000" dirty="0">
                          <a:effectLst/>
                          <a:latin typeface="Times New Roman" pitchFamily="18" charset="0"/>
                          <a:cs typeface="Times New Roman" pitchFamily="18" charset="0"/>
                        </a:rPr>
                        <a:t>Saat Dilimi</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Trafik Türü</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Dağılımdaki Yolcu Sayısı</a:t>
                      </a:r>
                      <a:endParaRPr lang="tr-TR" sz="2000">
                        <a:effectLst/>
                        <a:latin typeface="Times New Roman" pitchFamily="18" charset="0"/>
                        <a:ea typeface="Calibri"/>
                        <a:cs typeface="Times New Roman" pitchFamily="18" charset="0"/>
                      </a:endParaRPr>
                    </a:p>
                  </a:txBody>
                  <a:tcPr marL="0" marR="0" marT="0" marB="0"/>
                </a:tc>
              </a:tr>
              <a:tr h="265327">
                <a:tc>
                  <a:txBody>
                    <a:bodyPr/>
                    <a:lstStyle/>
                    <a:p>
                      <a:pPr algn="ctr">
                        <a:lnSpc>
                          <a:spcPct val="115000"/>
                        </a:lnSpc>
                        <a:spcAft>
                          <a:spcPts val="0"/>
                        </a:spcAft>
                      </a:pPr>
                      <a:r>
                        <a:rPr lang="tr-TR" sz="2000">
                          <a:effectLst/>
                          <a:latin typeface="Times New Roman" pitchFamily="18" charset="0"/>
                          <a:cs typeface="Times New Roman" pitchFamily="18" charset="0"/>
                        </a:rPr>
                        <a:t>8:00 – 9:00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Yukarı Yoğun</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20</a:t>
                      </a:r>
                      <a:endParaRPr lang="tr-TR" sz="2000" dirty="0">
                        <a:effectLst/>
                        <a:latin typeface="Times New Roman" pitchFamily="18" charset="0"/>
                        <a:ea typeface="Calibri"/>
                        <a:cs typeface="Times New Roman" pitchFamily="18" charset="0"/>
                      </a:endParaRPr>
                    </a:p>
                  </a:txBody>
                  <a:tcPr marL="0" marR="0" marT="0" marB="0"/>
                </a:tc>
              </a:tr>
              <a:tr h="265327">
                <a:tc>
                  <a:txBody>
                    <a:bodyPr/>
                    <a:lstStyle/>
                    <a:p>
                      <a:pPr algn="ctr">
                        <a:lnSpc>
                          <a:spcPct val="115000"/>
                        </a:lnSpc>
                        <a:spcAft>
                          <a:spcPts val="0"/>
                        </a:spcAft>
                      </a:pPr>
                      <a:r>
                        <a:rPr lang="tr-TR" sz="2000">
                          <a:effectLst/>
                          <a:latin typeface="Times New Roman" pitchFamily="18" charset="0"/>
                          <a:cs typeface="Times New Roman" pitchFamily="18" charset="0"/>
                        </a:rPr>
                        <a:t>9:00 – 10:00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Yukarı Yoğun</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1</a:t>
                      </a:r>
                      <a:endParaRPr lang="tr-TR" sz="2000">
                        <a:effectLst/>
                        <a:latin typeface="Times New Roman" pitchFamily="18" charset="0"/>
                        <a:ea typeface="Calibri"/>
                        <a:cs typeface="Times New Roman" pitchFamily="18" charset="0"/>
                      </a:endParaRPr>
                    </a:p>
                  </a:txBody>
                  <a:tcPr marL="0" marR="0" marT="0" marB="0"/>
                </a:tc>
              </a:tr>
              <a:tr h="265327">
                <a:tc>
                  <a:txBody>
                    <a:bodyPr/>
                    <a:lstStyle/>
                    <a:p>
                      <a:pPr algn="ctr">
                        <a:lnSpc>
                          <a:spcPct val="115000"/>
                        </a:lnSpc>
                        <a:spcAft>
                          <a:spcPts val="0"/>
                        </a:spcAft>
                      </a:pPr>
                      <a:r>
                        <a:rPr lang="tr-TR" sz="2000">
                          <a:effectLst/>
                          <a:latin typeface="Times New Roman" pitchFamily="18" charset="0"/>
                          <a:cs typeface="Times New Roman" pitchFamily="18" charset="0"/>
                        </a:rPr>
                        <a:t>10:00 – 11:00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Yok</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a:t>
                      </a:r>
                      <a:endParaRPr lang="tr-TR" sz="2000">
                        <a:effectLst/>
                        <a:latin typeface="Times New Roman" pitchFamily="18" charset="0"/>
                        <a:ea typeface="Calibri"/>
                        <a:cs typeface="Times New Roman" pitchFamily="18" charset="0"/>
                      </a:endParaRPr>
                    </a:p>
                  </a:txBody>
                  <a:tcPr marL="0" marR="0" marT="0" marB="0"/>
                </a:tc>
              </a:tr>
              <a:tr h="265327">
                <a:tc>
                  <a:txBody>
                    <a:bodyPr/>
                    <a:lstStyle/>
                    <a:p>
                      <a:pPr algn="ctr">
                        <a:lnSpc>
                          <a:spcPct val="115000"/>
                        </a:lnSpc>
                        <a:spcAft>
                          <a:spcPts val="0"/>
                        </a:spcAft>
                      </a:pPr>
                      <a:r>
                        <a:rPr lang="tr-TR" sz="2000">
                          <a:effectLst/>
                          <a:latin typeface="Times New Roman" pitchFamily="18" charset="0"/>
                          <a:cs typeface="Times New Roman" pitchFamily="18" charset="0"/>
                        </a:rPr>
                        <a:t>11:00 – 12:00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Yok</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a:t>
                      </a:r>
                      <a:endParaRPr lang="tr-TR" sz="2000" dirty="0">
                        <a:effectLst/>
                        <a:latin typeface="Times New Roman" pitchFamily="18" charset="0"/>
                        <a:ea typeface="Calibri"/>
                        <a:cs typeface="Times New Roman" pitchFamily="18" charset="0"/>
                      </a:endParaRPr>
                    </a:p>
                  </a:txBody>
                  <a:tcPr marL="0" marR="0" marT="0" marB="0"/>
                </a:tc>
              </a:tr>
              <a:tr h="265327">
                <a:tc>
                  <a:txBody>
                    <a:bodyPr/>
                    <a:lstStyle/>
                    <a:p>
                      <a:pPr algn="ctr">
                        <a:lnSpc>
                          <a:spcPct val="115000"/>
                        </a:lnSpc>
                        <a:spcAft>
                          <a:spcPts val="0"/>
                        </a:spcAft>
                      </a:pPr>
                      <a:r>
                        <a:rPr lang="tr-TR" sz="2000">
                          <a:effectLst/>
                          <a:latin typeface="Times New Roman" pitchFamily="18" charset="0"/>
                          <a:cs typeface="Times New Roman" pitchFamily="18" charset="0"/>
                        </a:rPr>
                        <a:t>12:00 – 13:00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İki Yönlü Trafik</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12</a:t>
                      </a:r>
                      <a:endParaRPr lang="tr-TR" sz="2000" dirty="0">
                        <a:effectLst/>
                        <a:latin typeface="Times New Roman" pitchFamily="18" charset="0"/>
                        <a:ea typeface="Calibri"/>
                        <a:cs typeface="Times New Roman" pitchFamily="18" charset="0"/>
                      </a:endParaRPr>
                    </a:p>
                  </a:txBody>
                  <a:tcPr marL="0" marR="0" marT="0" marB="0"/>
                </a:tc>
              </a:tr>
              <a:tr h="265327">
                <a:tc>
                  <a:txBody>
                    <a:bodyPr/>
                    <a:lstStyle/>
                    <a:p>
                      <a:pPr algn="ctr">
                        <a:lnSpc>
                          <a:spcPct val="115000"/>
                        </a:lnSpc>
                        <a:spcAft>
                          <a:spcPts val="0"/>
                        </a:spcAft>
                      </a:pPr>
                      <a:r>
                        <a:rPr lang="tr-TR" sz="2000">
                          <a:effectLst/>
                          <a:latin typeface="Times New Roman" pitchFamily="18" charset="0"/>
                          <a:cs typeface="Times New Roman" pitchFamily="18" charset="0"/>
                        </a:rPr>
                        <a:t>13:00 – 14:00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Yok</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a:t>
                      </a:r>
                      <a:endParaRPr lang="tr-TR" sz="2000">
                        <a:effectLst/>
                        <a:latin typeface="Times New Roman" pitchFamily="18" charset="0"/>
                        <a:ea typeface="Calibri"/>
                        <a:cs typeface="Times New Roman" pitchFamily="18" charset="0"/>
                      </a:endParaRPr>
                    </a:p>
                  </a:txBody>
                  <a:tcPr marL="0" marR="0" marT="0" marB="0"/>
                </a:tc>
              </a:tr>
              <a:tr h="265327">
                <a:tc>
                  <a:txBody>
                    <a:bodyPr/>
                    <a:lstStyle/>
                    <a:p>
                      <a:pPr algn="ctr">
                        <a:lnSpc>
                          <a:spcPct val="115000"/>
                        </a:lnSpc>
                        <a:spcAft>
                          <a:spcPts val="0"/>
                        </a:spcAft>
                      </a:pPr>
                      <a:r>
                        <a:rPr lang="tr-TR" sz="2000">
                          <a:effectLst/>
                          <a:latin typeface="Times New Roman" pitchFamily="18" charset="0"/>
                          <a:cs typeface="Times New Roman" pitchFamily="18" charset="0"/>
                        </a:rPr>
                        <a:t>14:00 – 15:00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Yok</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a:t>
                      </a:r>
                      <a:endParaRPr lang="tr-TR" sz="2000">
                        <a:effectLst/>
                        <a:latin typeface="Times New Roman" pitchFamily="18" charset="0"/>
                        <a:ea typeface="Calibri"/>
                        <a:cs typeface="Times New Roman" pitchFamily="18" charset="0"/>
                      </a:endParaRPr>
                    </a:p>
                  </a:txBody>
                  <a:tcPr marL="0" marR="0" marT="0" marB="0"/>
                </a:tc>
              </a:tr>
              <a:tr h="265327">
                <a:tc>
                  <a:txBody>
                    <a:bodyPr/>
                    <a:lstStyle/>
                    <a:p>
                      <a:pPr algn="ctr">
                        <a:lnSpc>
                          <a:spcPct val="115000"/>
                        </a:lnSpc>
                        <a:spcAft>
                          <a:spcPts val="0"/>
                        </a:spcAft>
                      </a:pPr>
                      <a:r>
                        <a:rPr lang="tr-TR" sz="2000">
                          <a:effectLst/>
                          <a:latin typeface="Times New Roman" pitchFamily="18" charset="0"/>
                          <a:cs typeface="Times New Roman" pitchFamily="18" charset="0"/>
                        </a:rPr>
                        <a:t>15:00 – 16:00</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Aşağı Yoğun</a:t>
                      </a:r>
                      <a:endParaRPr lang="tr-TR" sz="200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a:effectLst/>
                          <a:latin typeface="Times New Roman" pitchFamily="18" charset="0"/>
                          <a:cs typeface="Times New Roman" pitchFamily="18" charset="0"/>
                        </a:rPr>
                        <a:t>20</a:t>
                      </a:r>
                      <a:endParaRPr lang="tr-TR" sz="2000">
                        <a:effectLst/>
                        <a:latin typeface="Times New Roman" pitchFamily="18" charset="0"/>
                        <a:ea typeface="Calibri"/>
                        <a:cs typeface="Times New Roman" pitchFamily="18" charset="0"/>
                      </a:endParaRPr>
                    </a:p>
                  </a:txBody>
                  <a:tcPr marL="0" marR="0" marT="0" marB="0"/>
                </a:tc>
              </a:tr>
              <a:tr h="265327">
                <a:tc>
                  <a:txBody>
                    <a:bodyPr/>
                    <a:lstStyle/>
                    <a:p>
                      <a:pPr algn="ctr">
                        <a:lnSpc>
                          <a:spcPct val="115000"/>
                        </a:lnSpc>
                        <a:spcAft>
                          <a:spcPts val="0"/>
                        </a:spcAft>
                      </a:pPr>
                      <a:r>
                        <a:rPr lang="tr-TR" sz="2000" dirty="0">
                          <a:effectLst/>
                          <a:latin typeface="Times New Roman" pitchFamily="18" charset="0"/>
                          <a:cs typeface="Times New Roman" pitchFamily="18" charset="0"/>
                        </a:rPr>
                        <a:t>16:00 – 17:00</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Aşağı Yoğun</a:t>
                      </a:r>
                      <a:endParaRPr lang="tr-TR" sz="2000" dirty="0">
                        <a:effectLst/>
                        <a:latin typeface="Times New Roman" pitchFamily="18" charset="0"/>
                        <a:ea typeface="Calibri"/>
                        <a:cs typeface="Times New Roman" pitchFamily="18" charset="0"/>
                      </a:endParaRPr>
                    </a:p>
                  </a:txBody>
                  <a:tcPr marL="0" marR="0" marT="0" marB="0" anchor="ctr"/>
                </a:tc>
                <a:tc>
                  <a:txBody>
                    <a:bodyPr/>
                    <a:lstStyle/>
                    <a:p>
                      <a:pPr algn="ctr">
                        <a:lnSpc>
                          <a:spcPct val="115000"/>
                        </a:lnSpc>
                        <a:spcAft>
                          <a:spcPts val="0"/>
                        </a:spcAft>
                      </a:pPr>
                      <a:r>
                        <a:rPr lang="tr-TR" sz="2000" dirty="0">
                          <a:effectLst/>
                          <a:latin typeface="Times New Roman" pitchFamily="18" charset="0"/>
                          <a:cs typeface="Times New Roman" pitchFamily="18" charset="0"/>
                        </a:rPr>
                        <a:t>1</a:t>
                      </a:r>
                      <a:endParaRPr lang="tr-TR" sz="2000" dirty="0">
                        <a:effectLst/>
                        <a:latin typeface="Times New Roman" pitchFamily="18" charset="0"/>
                        <a:ea typeface="Calibri"/>
                        <a:cs typeface="Times New Roman" pitchFamily="18" charset="0"/>
                      </a:endParaRPr>
                    </a:p>
                  </a:txBody>
                  <a:tcPr marL="0" marR="0" marT="0" marB="0"/>
                </a:tc>
              </a:tr>
            </a:tbl>
          </a:graphicData>
        </a:graphic>
      </p:graphicFrame>
      <p:pic>
        <p:nvPicPr>
          <p:cNvPr id="25" name="Picture 4" descr="C:\Users\MFA\Desktop\e.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812630" y="19682816"/>
            <a:ext cx="3215592" cy="2296027"/>
          </a:xfrm>
          <a:prstGeom prst="rect">
            <a:avLst/>
          </a:prstGeom>
          <a:noFill/>
          <a:extLst>
            <a:ext uri="{909E8E84-426E-40DD-AFC4-6F175D3DCCD1}">
              <a14:hiddenFill xmlns:a14="http://schemas.microsoft.com/office/drawing/2010/main">
                <a:solidFill>
                  <a:srgbClr val="FFFFFF"/>
                </a:solidFill>
              </a14:hiddenFill>
            </a:ext>
          </a:extLst>
        </p:spPr>
      </p:pic>
      <p:sp>
        <p:nvSpPr>
          <p:cNvPr id="32" name="Metin Yer Tutucusu 4"/>
          <p:cNvSpPr txBox="1">
            <a:spLocks/>
          </p:cNvSpPr>
          <p:nvPr/>
        </p:nvSpPr>
        <p:spPr>
          <a:xfrm>
            <a:off x="12632183" y="22276263"/>
            <a:ext cx="11991198" cy="406507"/>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r>
              <a:rPr lang="tr-TR" sz="2000" b="0" i="1" dirty="0">
                <a:latin typeface="Times New Roman" pitchFamily="18" charset="0"/>
                <a:cs typeface="Times New Roman" pitchFamily="18" charset="0"/>
              </a:rPr>
              <a:t>Şekil 6</a:t>
            </a:r>
            <a:r>
              <a:rPr lang="tr-TR" sz="2000" b="0" dirty="0">
                <a:latin typeface="Times New Roman" pitchFamily="18" charset="0"/>
                <a:cs typeface="Times New Roman" pitchFamily="18" charset="0"/>
              </a:rPr>
              <a:t>: Okulun asansör trafiği için kümeleme sonucu</a:t>
            </a:r>
            <a:endParaRPr lang="tr-TR" sz="2000" b="0" i="1" dirty="0">
              <a:latin typeface="Times New Roman" pitchFamily="18" charset="0"/>
              <a:cs typeface="Times New Roman" pitchFamily="18" charset="0"/>
            </a:endParaRPr>
          </a:p>
        </p:txBody>
      </p:sp>
      <p:sp>
        <p:nvSpPr>
          <p:cNvPr id="33" name="Metin Yer Tutucusu 4"/>
          <p:cNvSpPr txBox="1">
            <a:spLocks/>
          </p:cNvSpPr>
          <p:nvPr/>
        </p:nvSpPr>
        <p:spPr>
          <a:xfrm>
            <a:off x="12601575" y="22610762"/>
            <a:ext cx="11991199" cy="1358979"/>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just"/>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a:t>
            </a:r>
            <a:endParaRPr lang="tr-TR" sz="2000" b="0" dirty="0">
              <a:latin typeface="Times New Roman" pitchFamily="18" charset="0"/>
              <a:cs typeface="Times New Roman" pitchFamily="18" charset="0"/>
            </a:endParaRPr>
          </a:p>
        </p:txBody>
      </p:sp>
      <p:sp>
        <p:nvSpPr>
          <p:cNvPr id="34" name="Metin Yer Tutucusu 4"/>
          <p:cNvSpPr txBox="1">
            <a:spLocks/>
          </p:cNvSpPr>
          <p:nvPr/>
        </p:nvSpPr>
        <p:spPr>
          <a:xfrm>
            <a:off x="12578604" y="24266945"/>
            <a:ext cx="11991198" cy="2473785"/>
          </a:xfrm>
          <a:prstGeom prst="rect">
            <a:avLst/>
          </a:prstGeom>
        </p:spPr>
        <p:txBody>
          <a:bodyPr vert="horz" lIns="349734" tIns="174868" rIns="349734" bIns="174868" rtlCol="0" anchor="b">
            <a:noAutofit/>
          </a:bodyPr>
          <a:lstStyle>
            <a:lvl1pPr marL="0" indent="0" algn="l" defTabSz="4176431" rtl="0" eaLnBrk="1" latinLnBrk="0" hangingPunct="1">
              <a:spcBef>
                <a:spcPct val="20000"/>
              </a:spcBef>
              <a:buFont typeface="Arial" pitchFamily="34" charset="0"/>
              <a:buNone/>
              <a:defRPr sz="11000" b="1" kern="1200">
                <a:solidFill>
                  <a:schemeClr val="tx1"/>
                </a:solidFill>
                <a:latin typeface="+mn-lt"/>
                <a:ea typeface="+mn-ea"/>
                <a:cs typeface="+mn-cs"/>
              </a:defRPr>
            </a:lvl1pPr>
            <a:lvl2pPr marL="2088215" indent="0" algn="l" defTabSz="4176431" rtl="0" eaLnBrk="1" latinLnBrk="0" hangingPunct="1">
              <a:spcBef>
                <a:spcPct val="20000"/>
              </a:spcBef>
              <a:buFont typeface="Arial" pitchFamily="34" charset="0"/>
              <a:buNone/>
              <a:defRPr sz="9100" b="1" kern="1200">
                <a:solidFill>
                  <a:schemeClr val="tx1"/>
                </a:solidFill>
                <a:latin typeface="+mn-lt"/>
                <a:ea typeface="+mn-ea"/>
                <a:cs typeface="+mn-cs"/>
              </a:defRPr>
            </a:lvl2pPr>
            <a:lvl3pPr marL="4176431" indent="0" algn="l" defTabSz="4176431" rtl="0" eaLnBrk="1" latinLnBrk="0" hangingPunct="1">
              <a:spcBef>
                <a:spcPct val="20000"/>
              </a:spcBef>
              <a:buFont typeface="Arial" pitchFamily="34" charset="0"/>
              <a:buNone/>
              <a:defRPr sz="8200" b="1" kern="1200">
                <a:solidFill>
                  <a:schemeClr val="tx1"/>
                </a:solidFill>
                <a:latin typeface="+mn-lt"/>
                <a:ea typeface="+mn-ea"/>
                <a:cs typeface="+mn-cs"/>
              </a:defRPr>
            </a:lvl3pPr>
            <a:lvl4pPr marL="626464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4pPr>
            <a:lvl5pPr marL="8352861"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5pPr>
            <a:lvl6pPr marL="10441076"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6pPr>
            <a:lvl7pPr marL="1252929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7pPr>
            <a:lvl8pPr marL="14617507"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8pPr>
            <a:lvl9pPr marL="16705722" indent="0" algn="l" defTabSz="4176431" rtl="0" eaLnBrk="1" latinLnBrk="0" hangingPunct="1">
              <a:spcBef>
                <a:spcPct val="20000"/>
              </a:spcBef>
              <a:buFont typeface="Arial" pitchFamily="34" charset="0"/>
              <a:buNone/>
              <a:defRPr sz="7300" b="1" kern="1200">
                <a:solidFill>
                  <a:schemeClr val="tx1"/>
                </a:solidFill>
                <a:latin typeface="+mn-lt"/>
                <a:ea typeface="+mn-ea"/>
                <a:cs typeface="+mn-cs"/>
              </a:defRPr>
            </a:lvl9pPr>
          </a:lstStyle>
          <a:p>
            <a:pPr algn="ctr">
              <a:spcBef>
                <a:spcPts val="0"/>
              </a:spcBef>
              <a:spcAft>
                <a:spcPts val="1675"/>
              </a:spcAft>
            </a:pPr>
            <a:r>
              <a:rPr lang="tr-TR" sz="2500" dirty="0">
                <a:latin typeface="Times New Roman" pitchFamily="18" charset="0"/>
                <a:cs typeface="Times New Roman" pitchFamily="18" charset="0"/>
              </a:rPr>
              <a:t>Sonuçlar</a:t>
            </a:r>
          </a:p>
          <a:p>
            <a:pPr algn="just"/>
            <a:r>
              <a:rPr lang="en-US" sz="2000" b="0" dirty="0">
                <a:latin typeface="Times New Roman" pitchFamily="18" charset="0"/>
                <a:cs typeface="Times New Roman" pitchFamily="18" charset="0"/>
              </a:rPr>
              <a:t>Perhaps the most enjoyable emotion, however, was the sense of personal fulfillment. When it came to hacking, Stallman was a natural. A childhood's worth of late-night study sessions gave him the ability to work long hours with little sleep. As a social outcast since age 10, he had little difficulty working alone. And as a mathematician with built-in gift for logic and foresight, Stallman possessed the ability to circumvent design barriers that left most hackers spinning their wheels.</a:t>
            </a:r>
            <a:endParaRPr lang="tr-TR" sz="2000" b="0" dirty="0">
              <a:latin typeface="Times New Roman" pitchFamily="18" charset="0"/>
              <a:cs typeface="Times New Roman" pitchFamily="18" charset="0"/>
            </a:endParaRPr>
          </a:p>
        </p:txBody>
      </p:sp>
      <p:sp>
        <p:nvSpPr>
          <p:cNvPr id="27" name="Dikdörtgen 26"/>
          <p:cNvSpPr/>
          <p:nvPr/>
        </p:nvSpPr>
        <p:spPr>
          <a:xfrm>
            <a:off x="12601576" y="26901250"/>
            <a:ext cx="11991196" cy="462040"/>
          </a:xfrm>
          <a:prstGeom prst="rect">
            <a:avLst/>
          </a:prstGeom>
        </p:spPr>
        <p:txBody>
          <a:bodyPr wrap="square" lIns="76572" tIns="38286" rIns="76572" bIns="38286">
            <a:spAutoFit/>
          </a:bodyPr>
          <a:lstStyle/>
          <a:p>
            <a:pPr algn="ctr">
              <a:spcAft>
                <a:spcPts val="1675"/>
              </a:spcAft>
            </a:pPr>
            <a:r>
              <a:rPr lang="tr-TR" sz="2500" b="1" dirty="0">
                <a:latin typeface="Times New Roman" pitchFamily="18" charset="0"/>
                <a:cs typeface="Times New Roman" pitchFamily="18" charset="0"/>
              </a:rPr>
              <a:t>Ek A</a:t>
            </a:r>
            <a:endParaRPr lang="tr-TR" sz="2500" dirty="0">
              <a:latin typeface="Times New Roman" pitchFamily="18" charset="0"/>
              <a:cs typeface="Times New Roman" pitchFamily="18" charset="0"/>
            </a:endParaRPr>
          </a:p>
        </p:txBody>
      </p:sp>
      <p:pic>
        <p:nvPicPr>
          <p:cNvPr id="38" name="Picture 5" descr="C:\Users\MFA\Desktop\r.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623005" y="27701846"/>
            <a:ext cx="10355833" cy="5206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89816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TotalTime>
  <Words>952</Words>
  <Application>Microsoft Office PowerPoint</Application>
  <PresentationFormat>Özel</PresentationFormat>
  <Paragraphs>71</Paragraphs>
  <Slides>1</Slides>
  <Notes>0</Notes>
  <HiddenSlides>0</HiddenSlides>
  <MMClips>0</MMClips>
  <ScaleCrop>false</ScaleCrop>
  <HeadingPairs>
    <vt:vector size="4" baseType="variant">
      <vt:variant>
        <vt:lpstr>Tema</vt:lpstr>
      </vt:variant>
      <vt:variant>
        <vt:i4>1</vt:i4>
      </vt:variant>
      <vt:variant>
        <vt:lpstr>Slayt Başlıkları</vt:lpstr>
      </vt:variant>
      <vt:variant>
        <vt:i4>1</vt:i4>
      </vt:variant>
    </vt:vector>
  </HeadingPairs>
  <TitlesOfParts>
    <vt:vector size="2" baseType="lpstr">
      <vt:lpstr>Ofis Teması</vt:lpstr>
      <vt:lpstr>Biyometrik Parmak İzinin Akıllı Kartlarla Kullanımı ve Uygulaması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MFA</dc:creator>
  <cp:lastModifiedBy>Sau</cp:lastModifiedBy>
  <cp:revision>48</cp:revision>
  <dcterms:created xsi:type="dcterms:W3CDTF">2012-11-19T22:28:04Z</dcterms:created>
  <dcterms:modified xsi:type="dcterms:W3CDTF">2016-03-24T11:42:17Z</dcterms:modified>
</cp:coreProperties>
</file>