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5203150" cy="36004500"/>
  <p:notesSz cx="6858000" cy="9144000"/>
  <p:defaultTextStyle>
    <a:defPPr>
      <a:defRPr lang="tr-TR"/>
    </a:defPPr>
    <a:lvl1pPr marL="0" algn="l" defTabSz="3497343" rtl="0" eaLnBrk="1" latinLnBrk="0" hangingPunct="1">
      <a:defRPr sz="6900" kern="1200">
        <a:solidFill>
          <a:schemeClr val="tx1"/>
        </a:solidFill>
        <a:latin typeface="+mn-lt"/>
        <a:ea typeface="+mn-ea"/>
        <a:cs typeface="+mn-cs"/>
      </a:defRPr>
    </a:lvl1pPr>
    <a:lvl2pPr marL="1748671" algn="l" defTabSz="3497343" rtl="0" eaLnBrk="1" latinLnBrk="0" hangingPunct="1">
      <a:defRPr sz="6900" kern="1200">
        <a:solidFill>
          <a:schemeClr val="tx1"/>
        </a:solidFill>
        <a:latin typeface="+mn-lt"/>
        <a:ea typeface="+mn-ea"/>
        <a:cs typeface="+mn-cs"/>
      </a:defRPr>
    </a:lvl2pPr>
    <a:lvl3pPr marL="3497343" algn="l" defTabSz="3497343" rtl="0" eaLnBrk="1" latinLnBrk="0" hangingPunct="1">
      <a:defRPr sz="6900" kern="1200">
        <a:solidFill>
          <a:schemeClr val="tx1"/>
        </a:solidFill>
        <a:latin typeface="+mn-lt"/>
        <a:ea typeface="+mn-ea"/>
        <a:cs typeface="+mn-cs"/>
      </a:defRPr>
    </a:lvl3pPr>
    <a:lvl4pPr marL="5246015" algn="l" defTabSz="3497343" rtl="0" eaLnBrk="1" latinLnBrk="0" hangingPunct="1">
      <a:defRPr sz="6900" kern="1200">
        <a:solidFill>
          <a:schemeClr val="tx1"/>
        </a:solidFill>
        <a:latin typeface="+mn-lt"/>
        <a:ea typeface="+mn-ea"/>
        <a:cs typeface="+mn-cs"/>
      </a:defRPr>
    </a:lvl4pPr>
    <a:lvl5pPr marL="6994686" algn="l" defTabSz="3497343" rtl="0" eaLnBrk="1" latinLnBrk="0" hangingPunct="1">
      <a:defRPr sz="6900" kern="1200">
        <a:solidFill>
          <a:schemeClr val="tx1"/>
        </a:solidFill>
        <a:latin typeface="+mn-lt"/>
        <a:ea typeface="+mn-ea"/>
        <a:cs typeface="+mn-cs"/>
      </a:defRPr>
    </a:lvl5pPr>
    <a:lvl6pPr marL="8743357" algn="l" defTabSz="3497343" rtl="0" eaLnBrk="1" latinLnBrk="0" hangingPunct="1">
      <a:defRPr sz="6900" kern="1200">
        <a:solidFill>
          <a:schemeClr val="tx1"/>
        </a:solidFill>
        <a:latin typeface="+mn-lt"/>
        <a:ea typeface="+mn-ea"/>
        <a:cs typeface="+mn-cs"/>
      </a:defRPr>
    </a:lvl6pPr>
    <a:lvl7pPr marL="10492029" algn="l" defTabSz="3497343" rtl="0" eaLnBrk="1" latinLnBrk="0" hangingPunct="1">
      <a:defRPr sz="6900" kern="1200">
        <a:solidFill>
          <a:schemeClr val="tx1"/>
        </a:solidFill>
        <a:latin typeface="+mn-lt"/>
        <a:ea typeface="+mn-ea"/>
        <a:cs typeface="+mn-cs"/>
      </a:defRPr>
    </a:lvl7pPr>
    <a:lvl8pPr marL="12240700" algn="l" defTabSz="3497343" rtl="0" eaLnBrk="1" latinLnBrk="0" hangingPunct="1">
      <a:defRPr sz="6900" kern="1200">
        <a:solidFill>
          <a:schemeClr val="tx1"/>
        </a:solidFill>
        <a:latin typeface="+mn-lt"/>
        <a:ea typeface="+mn-ea"/>
        <a:cs typeface="+mn-cs"/>
      </a:defRPr>
    </a:lvl8pPr>
    <a:lvl9pPr marL="13989372" algn="l" defTabSz="3497343" rtl="0" eaLnBrk="1" latinLnBrk="0" hangingPunct="1">
      <a:defRPr sz="6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764" autoAdjust="0"/>
  </p:normalViewPr>
  <p:slideViewPr>
    <p:cSldViewPr>
      <p:cViewPr>
        <p:scale>
          <a:sx n="33" d="100"/>
          <a:sy n="33" d="100"/>
        </p:scale>
        <p:origin x="-2118" y="2604"/>
      </p:cViewPr>
      <p:guideLst>
        <p:guide orient="horz" pos="11340"/>
        <p:guide pos="793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890236" y="11184734"/>
            <a:ext cx="21422678" cy="7717632"/>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3780473" y="20402550"/>
            <a:ext cx="17642205" cy="9201150"/>
          </a:xfrm>
        </p:spPr>
        <p:txBody>
          <a:bodyPr/>
          <a:lstStyle>
            <a:lvl1pPr marL="0" indent="0" algn="ctr">
              <a:buNone/>
              <a:defRPr>
                <a:solidFill>
                  <a:schemeClr val="tx1">
                    <a:tint val="75000"/>
                  </a:schemeClr>
                </a:solidFill>
              </a:defRPr>
            </a:lvl1pPr>
            <a:lvl2pPr marL="1748671" indent="0" algn="ctr">
              <a:buNone/>
              <a:defRPr>
                <a:solidFill>
                  <a:schemeClr val="tx1">
                    <a:tint val="75000"/>
                  </a:schemeClr>
                </a:solidFill>
              </a:defRPr>
            </a:lvl2pPr>
            <a:lvl3pPr marL="3497343" indent="0" algn="ctr">
              <a:buNone/>
              <a:defRPr>
                <a:solidFill>
                  <a:schemeClr val="tx1">
                    <a:tint val="75000"/>
                  </a:schemeClr>
                </a:solidFill>
              </a:defRPr>
            </a:lvl3pPr>
            <a:lvl4pPr marL="5246015" indent="0" algn="ctr">
              <a:buNone/>
              <a:defRPr>
                <a:solidFill>
                  <a:schemeClr val="tx1">
                    <a:tint val="75000"/>
                  </a:schemeClr>
                </a:solidFill>
              </a:defRPr>
            </a:lvl4pPr>
            <a:lvl5pPr marL="6994686" indent="0" algn="ctr">
              <a:buNone/>
              <a:defRPr>
                <a:solidFill>
                  <a:schemeClr val="tx1">
                    <a:tint val="75000"/>
                  </a:schemeClr>
                </a:solidFill>
              </a:defRPr>
            </a:lvl5pPr>
            <a:lvl6pPr marL="8743357" indent="0" algn="ctr">
              <a:buNone/>
              <a:defRPr>
                <a:solidFill>
                  <a:schemeClr val="tx1">
                    <a:tint val="75000"/>
                  </a:schemeClr>
                </a:solidFill>
              </a:defRPr>
            </a:lvl6pPr>
            <a:lvl7pPr marL="10492029" indent="0" algn="ctr">
              <a:buNone/>
              <a:defRPr>
                <a:solidFill>
                  <a:schemeClr val="tx1">
                    <a:tint val="75000"/>
                  </a:schemeClr>
                </a:solidFill>
              </a:defRPr>
            </a:lvl7pPr>
            <a:lvl8pPr marL="12240700" indent="0" algn="ctr">
              <a:buNone/>
              <a:defRPr>
                <a:solidFill>
                  <a:schemeClr val="tx1">
                    <a:tint val="75000"/>
                  </a:schemeClr>
                </a:solidFill>
              </a:defRPr>
            </a:lvl8pPr>
            <a:lvl9pPr marL="13989372"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59B41F7-634E-4406-A470-0AEA96DBF463}" type="datetimeFigureOut">
              <a:rPr lang="tr-TR" smtClean="0"/>
              <a:t>3.4.2015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1537415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9B41F7-634E-4406-A470-0AEA96DBF463}" type="datetimeFigureOut">
              <a:rPr lang="tr-TR" smtClean="0"/>
              <a:t>3.4.2015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1841066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0509440" y="9001125"/>
            <a:ext cx="18775470" cy="191757300"/>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174274" y="9001125"/>
            <a:ext cx="55915115" cy="1917573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9B41F7-634E-4406-A470-0AEA96DBF463}" type="datetimeFigureOut">
              <a:rPr lang="tr-TR" smtClean="0"/>
              <a:t>3.4.2015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2210851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9B41F7-634E-4406-A470-0AEA96DBF463}" type="datetimeFigureOut">
              <a:rPr lang="tr-TR" smtClean="0"/>
              <a:t>3.4.2015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6590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1990875" y="23136228"/>
            <a:ext cx="21422678" cy="7150894"/>
          </a:xfrm>
        </p:spPr>
        <p:txBody>
          <a:bodyPr anchor="t"/>
          <a:lstStyle>
            <a:lvl1pPr algn="l">
              <a:defRPr sz="153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1990875" y="15260245"/>
            <a:ext cx="21422678" cy="7875982"/>
          </a:xfrm>
        </p:spPr>
        <p:txBody>
          <a:bodyPr anchor="b"/>
          <a:lstStyle>
            <a:lvl1pPr marL="0" indent="0">
              <a:buNone/>
              <a:defRPr sz="7600">
                <a:solidFill>
                  <a:schemeClr val="tx1">
                    <a:tint val="75000"/>
                  </a:schemeClr>
                </a:solidFill>
              </a:defRPr>
            </a:lvl1pPr>
            <a:lvl2pPr marL="1748671" indent="0">
              <a:buNone/>
              <a:defRPr sz="6900">
                <a:solidFill>
                  <a:schemeClr val="tx1">
                    <a:tint val="75000"/>
                  </a:schemeClr>
                </a:solidFill>
              </a:defRPr>
            </a:lvl2pPr>
            <a:lvl3pPr marL="3497343" indent="0">
              <a:buNone/>
              <a:defRPr sz="6100">
                <a:solidFill>
                  <a:schemeClr val="tx1">
                    <a:tint val="75000"/>
                  </a:schemeClr>
                </a:solidFill>
              </a:defRPr>
            </a:lvl3pPr>
            <a:lvl4pPr marL="5246015" indent="0">
              <a:buNone/>
              <a:defRPr sz="5400">
                <a:solidFill>
                  <a:schemeClr val="tx1">
                    <a:tint val="75000"/>
                  </a:schemeClr>
                </a:solidFill>
              </a:defRPr>
            </a:lvl4pPr>
            <a:lvl5pPr marL="6994686" indent="0">
              <a:buNone/>
              <a:defRPr sz="5400">
                <a:solidFill>
                  <a:schemeClr val="tx1">
                    <a:tint val="75000"/>
                  </a:schemeClr>
                </a:solidFill>
              </a:defRPr>
            </a:lvl5pPr>
            <a:lvl6pPr marL="8743357" indent="0">
              <a:buNone/>
              <a:defRPr sz="5400">
                <a:solidFill>
                  <a:schemeClr val="tx1">
                    <a:tint val="75000"/>
                  </a:schemeClr>
                </a:solidFill>
              </a:defRPr>
            </a:lvl6pPr>
            <a:lvl7pPr marL="10492029" indent="0">
              <a:buNone/>
              <a:defRPr sz="5400">
                <a:solidFill>
                  <a:schemeClr val="tx1">
                    <a:tint val="75000"/>
                  </a:schemeClr>
                </a:solidFill>
              </a:defRPr>
            </a:lvl7pPr>
            <a:lvl8pPr marL="12240700" indent="0">
              <a:buNone/>
              <a:defRPr sz="5400">
                <a:solidFill>
                  <a:schemeClr val="tx1">
                    <a:tint val="75000"/>
                  </a:schemeClr>
                </a:solidFill>
              </a:defRPr>
            </a:lvl8pPr>
            <a:lvl9pPr marL="13989372" indent="0">
              <a:buNone/>
              <a:defRPr sz="5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59B41F7-634E-4406-A470-0AEA96DBF463}" type="datetimeFigureOut">
              <a:rPr lang="tr-TR" smtClean="0"/>
              <a:t>3.4.2015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4243986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174274" y="52439888"/>
            <a:ext cx="37345294" cy="148318537"/>
          </a:xfrm>
        </p:spPr>
        <p:txBody>
          <a:bodyPr/>
          <a:lstStyle>
            <a:lvl1pPr>
              <a:defRPr sz="10700"/>
            </a:lvl1pPr>
            <a:lvl2pPr>
              <a:defRPr sz="9200"/>
            </a:lvl2pPr>
            <a:lvl3pPr>
              <a:defRPr sz="7600"/>
            </a:lvl3pPr>
            <a:lvl4pPr>
              <a:defRPr sz="6900"/>
            </a:lvl4pPr>
            <a:lvl5pPr>
              <a:defRPr sz="6900"/>
            </a:lvl5pPr>
            <a:lvl6pPr>
              <a:defRPr sz="6900"/>
            </a:lvl6pPr>
            <a:lvl7pPr>
              <a:defRPr sz="6900"/>
            </a:lvl7pPr>
            <a:lvl8pPr>
              <a:defRPr sz="6900"/>
            </a:lvl8pPr>
            <a:lvl9pPr>
              <a:defRPr sz="69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1939619" y="52439888"/>
            <a:ext cx="37345291" cy="148318537"/>
          </a:xfrm>
        </p:spPr>
        <p:txBody>
          <a:bodyPr/>
          <a:lstStyle>
            <a:lvl1pPr>
              <a:defRPr sz="10700"/>
            </a:lvl1pPr>
            <a:lvl2pPr>
              <a:defRPr sz="9200"/>
            </a:lvl2pPr>
            <a:lvl3pPr>
              <a:defRPr sz="7600"/>
            </a:lvl3pPr>
            <a:lvl4pPr>
              <a:defRPr sz="6900"/>
            </a:lvl4pPr>
            <a:lvl5pPr>
              <a:defRPr sz="6900"/>
            </a:lvl5pPr>
            <a:lvl6pPr>
              <a:defRPr sz="6900"/>
            </a:lvl6pPr>
            <a:lvl7pPr>
              <a:defRPr sz="6900"/>
            </a:lvl7pPr>
            <a:lvl8pPr>
              <a:defRPr sz="6900"/>
            </a:lvl8pPr>
            <a:lvl9pPr>
              <a:defRPr sz="69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59B41F7-634E-4406-A470-0AEA96DBF463}" type="datetimeFigureOut">
              <a:rPr lang="tr-TR" smtClean="0"/>
              <a:t>3.4.2015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3936461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1260158" y="1441849"/>
            <a:ext cx="22682835" cy="6000750"/>
          </a:xfrm>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1260158" y="8059344"/>
            <a:ext cx="11135768" cy="3358750"/>
          </a:xfrm>
        </p:spPr>
        <p:txBody>
          <a:bodyPr anchor="b"/>
          <a:lstStyle>
            <a:lvl1pPr marL="0" indent="0">
              <a:buNone/>
              <a:defRPr sz="9200" b="1"/>
            </a:lvl1pPr>
            <a:lvl2pPr marL="1748671" indent="0">
              <a:buNone/>
              <a:defRPr sz="7600" b="1"/>
            </a:lvl2pPr>
            <a:lvl3pPr marL="3497343" indent="0">
              <a:buNone/>
              <a:defRPr sz="6900" b="1"/>
            </a:lvl3pPr>
            <a:lvl4pPr marL="5246015" indent="0">
              <a:buNone/>
              <a:defRPr sz="6100" b="1"/>
            </a:lvl4pPr>
            <a:lvl5pPr marL="6994686" indent="0">
              <a:buNone/>
              <a:defRPr sz="6100" b="1"/>
            </a:lvl5pPr>
            <a:lvl6pPr marL="8743357" indent="0">
              <a:buNone/>
              <a:defRPr sz="6100" b="1"/>
            </a:lvl6pPr>
            <a:lvl7pPr marL="10492029" indent="0">
              <a:buNone/>
              <a:defRPr sz="6100" b="1"/>
            </a:lvl7pPr>
            <a:lvl8pPr marL="12240700" indent="0">
              <a:buNone/>
              <a:defRPr sz="6100" b="1"/>
            </a:lvl8pPr>
            <a:lvl9pPr marL="13989372" indent="0">
              <a:buNone/>
              <a:defRPr sz="6100" b="1"/>
            </a:lvl9pPr>
          </a:lstStyle>
          <a:p>
            <a:pPr lvl="0"/>
            <a:r>
              <a:rPr lang="tr-TR" smtClean="0"/>
              <a:t>Asıl metin stillerini düzenlemek için tıklatın</a:t>
            </a:r>
          </a:p>
        </p:txBody>
      </p:sp>
      <p:sp>
        <p:nvSpPr>
          <p:cNvPr id="4" name="İçerik Yer Tutucusu 3"/>
          <p:cNvSpPr>
            <a:spLocks noGrp="1"/>
          </p:cNvSpPr>
          <p:nvPr>
            <p:ph sz="half" idx="2"/>
          </p:nvPr>
        </p:nvSpPr>
        <p:spPr>
          <a:xfrm>
            <a:off x="1260158" y="11418094"/>
            <a:ext cx="11135768" cy="20744262"/>
          </a:xfrm>
        </p:spPr>
        <p:txBody>
          <a:bodyPr/>
          <a:lstStyle>
            <a:lvl1pPr>
              <a:defRPr sz="9200"/>
            </a:lvl1pPr>
            <a:lvl2pPr>
              <a:defRPr sz="7600"/>
            </a:lvl2pPr>
            <a:lvl3pPr>
              <a:defRPr sz="6900"/>
            </a:lvl3pPr>
            <a:lvl4pPr>
              <a:defRPr sz="6100"/>
            </a:lvl4pPr>
            <a:lvl5pPr>
              <a:defRPr sz="6100"/>
            </a:lvl5pPr>
            <a:lvl6pPr>
              <a:defRPr sz="6100"/>
            </a:lvl6pPr>
            <a:lvl7pPr>
              <a:defRPr sz="6100"/>
            </a:lvl7pPr>
            <a:lvl8pPr>
              <a:defRPr sz="6100"/>
            </a:lvl8pPr>
            <a:lvl9pPr>
              <a:defRPr sz="61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12802851" y="8059344"/>
            <a:ext cx="11140143" cy="3358750"/>
          </a:xfrm>
        </p:spPr>
        <p:txBody>
          <a:bodyPr anchor="b"/>
          <a:lstStyle>
            <a:lvl1pPr marL="0" indent="0">
              <a:buNone/>
              <a:defRPr sz="9200" b="1"/>
            </a:lvl1pPr>
            <a:lvl2pPr marL="1748671" indent="0">
              <a:buNone/>
              <a:defRPr sz="7600" b="1"/>
            </a:lvl2pPr>
            <a:lvl3pPr marL="3497343" indent="0">
              <a:buNone/>
              <a:defRPr sz="6900" b="1"/>
            </a:lvl3pPr>
            <a:lvl4pPr marL="5246015" indent="0">
              <a:buNone/>
              <a:defRPr sz="6100" b="1"/>
            </a:lvl4pPr>
            <a:lvl5pPr marL="6994686" indent="0">
              <a:buNone/>
              <a:defRPr sz="6100" b="1"/>
            </a:lvl5pPr>
            <a:lvl6pPr marL="8743357" indent="0">
              <a:buNone/>
              <a:defRPr sz="6100" b="1"/>
            </a:lvl6pPr>
            <a:lvl7pPr marL="10492029" indent="0">
              <a:buNone/>
              <a:defRPr sz="6100" b="1"/>
            </a:lvl7pPr>
            <a:lvl8pPr marL="12240700" indent="0">
              <a:buNone/>
              <a:defRPr sz="6100" b="1"/>
            </a:lvl8pPr>
            <a:lvl9pPr marL="13989372" indent="0">
              <a:buNone/>
              <a:defRPr sz="61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12802851" y="11418094"/>
            <a:ext cx="11140143" cy="20744262"/>
          </a:xfrm>
        </p:spPr>
        <p:txBody>
          <a:bodyPr/>
          <a:lstStyle>
            <a:lvl1pPr>
              <a:defRPr sz="9200"/>
            </a:lvl1pPr>
            <a:lvl2pPr>
              <a:defRPr sz="7600"/>
            </a:lvl2pPr>
            <a:lvl3pPr>
              <a:defRPr sz="6900"/>
            </a:lvl3pPr>
            <a:lvl4pPr>
              <a:defRPr sz="6100"/>
            </a:lvl4pPr>
            <a:lvl5pPr>
              <a:defRPr sz="6100"/>
            </a:lvl5pPr>
            <a:lvl6pPr>
              <a:defRPr sz="6100"/>
            </a:lvl6pPr>
            <a:lvl7pPr>
              <a:defRPr sz="6100"/>
            </a:lvl7pPr>
            <a:lvl8pPr>
              <a:defRPr sz="6100"/>
            </a:lvl8pPr>
            <a:lvl9pPr>
              <a:defRPr sz="61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59B41F7-634E-4406-A470-0AEA96DBF463}" type="datetimeFigureOut">
              <a:rPr lang="tr-TR" smtClean="0"/>
              <a:t>3.4.2015</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96356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59B41F7-634E-4406-A470-0AEA96DBF463}" type="datetimeFigureOut">
              <a:rPr lang="tr-TR" smtClean="0"/>
              <a:t>3.4.2015</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201078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59B41F7-634E-4406-A470-0AEA96DBF463}" type="datetimeFigureOut">
              <a:rPr lang="tr-TR" smtClean="0"/>
              <a:t>3.4.2015</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3864519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260159" y="1433512"/>
            <a:ext cx="8291663" cy="6100763"/>
          </a:xfrm>
        </p:spPr>
        <p:txBody>
          <a:bodyPr anchor="b"/>
          <a:lstStyle>
            <a:lvl1pPr algn="l">
              <a:defRPr sz="7600" b="1"/>
            </a:lvl1pPr>
          </a:lstStyle>
          <a:p>
            <a:r>
              <a:rPr lang="tr-TR" smtClean="0"/>
              <a:t>Asıl başlık stili için tıklatın</a:t>
            </a:r>
            <a:endParaRPr lang="tr-TR"/>
          </a:p>
        </p:txBody>
      </p:sp>
      <p:sp>
        <p:nvSpPr>
          <p:cNvPr id="3" name="İçerik Yer Tutucusu 2"/>
          <p:cNvSpPr>
            <a:spLocks noGrp="1"/>
          </p:cNvSpPr>
          <p:nvPr>
            <p:ph idx="1"/>
          </p:nvPr>
        </p:nvSpPr>
        <p:spPr>
          <a:xfrm>
            <a:off x="9853732" y="1433516"/>
            <a:ext cx="14089261" cy="30728843"/>
          </a:xfrm>
        </p:spPr>
        <p:txBody>
          <a:bodyPr/>
          <a:lstStyle>
            <a:lvl1pPr>
              <a:defRPr sz="12200"/>
            </a:lvl1pPr>
            <a:lvl2pPr>
              <a:defRPr sz="10700"/>
            </a:lvl2pPr>
            <a:lvl3pPr>
              <a:defRPr sz="9200"/>
            </a:lvl3pPr>
            <a:lvl4pPr>
              <a:defRPr sz="7600"/>
            </a:lvl4pPr>
            <a:lvl5pPr>
              <a:defRPr sz="7600"/>
            </a:lvl5pPr>
            <a:lvl6pPr>
              <a:defRPr sz="7600"/>
            </a:lvl6pPr>
            <a:lvl7pPr>
              <a:defRPr sz="7600"/>
            </a:lvl7pPr>
            <a:lvl8pPr>
              <a:defRPr sz="7600"/>
            </a:lvl8pPr>
            <a:lvl9pPr>
              <a:defRPr sz="7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1260159" y="7534279"/>
            <a:ext cx="8291663" cy="24628080"/>
          </a:xfrm>
        </p:spPr>
        <p:txBody>
          <a:bodyPr/>
          <a:lstStyle>
            <a:lvl1pPr marL="0" indent="0">
              <a:buNone/>
              <a:defRPr sz="5400"/>
            </a:lvl1pPr>
            <a:lvl2pPr marL="1748671" indent="0">
              <a:buNone/>
              <a:defRPr sz="4600"/>
            </a:lvl2pPr>
            <a:lvl3pPr marL="3497343" indent="0">
              <a:buNone/>
              <a:defRPr sz="3900"/>
            </a:lvl3pPr>
            <a:lvl4pPr marL="5246015" indent="0">
              <a:buNone/>
              <a:defRPr sz="3400"/>
            </a:lvl4pPr>
            <a:lvl5pPr marL="6994686" indent="0">
              <a:buNone/>
              <a:defRPr sz="3400"/>
            </a:lvl5pPr>
            <a:lvl6pPr marL="8743357" indent="0">
              <a:buNone/>
              <a:defRPr sz="3400"/>
            </a:lvl6pPr>
            <a:lvl7pPr marL="10492029" indent="0">
              <a:buNone/>
              <a:defRPr sz="3400"/>
            </a:lvl7pPr>
            <a:lvl8pPr marL="12240700" indent="0">
              <a:buNone/>
              <a:defRPr sz="3400"/>
            </a:lvl8pPr>
            <a:lvl9pPr marL="13989372" indent="0">
              <a:buNone/>
              <a:defRPr sz="34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59B41F7-634E-4406-A470-0AEA96DBF463}" type="datetimeFigureOut">
              <a:rPr lang="tr-TR" smtClean="0"/>
              <a:t>3.4.2015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1778008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4939994" y="25203151"/>
            <a:ext cx="15121890" cy="2975374"/>
          </a:xfrm>
        </p:spPr>
        <p:txBody>
          <a:bodyPr anchor="b"/>
          <a:lstStyle>
            <a:lvl1pPr algn="l">
              <a:defRPr sz="7600" b="1"/>
            </a:lvl1pPr>
          </a:lstStyle>
          <a:p>
            <a:r>
              <a:rPr lang="tr-TR" smtClean="0"/>
              <a:t>Asıl başlık stili için tıklatın</a:t>
            </a:r>
            <a:endParaRPr lang="tr-TR"/>
          </a:p>
        </p:txBody>
      </p:sp>
      <p:sp>
        <p:nvSpPr>
          <p:cNvPr id="3" name="Resim Yer Tutucusu 2"/>
          <p:cNvSpPr>
            <a:spLocks noGrp="1"/>
          </p:cNvSpPr>
          <p:nvPr>
            <p:ph type="pic" idx="1"/>
          </p:nvPr>
        </p:nvSpPr>
        <p:spPr>
          <a:xfrm>
            <a:off x="4939994" y="3217069"/>
            <a:ext cx="15121890" cy="21602700"/>
          </a:xfrm>
        </p:spPr>
        <p:txBody>
          <a:bodyPr/>
          <a:lstStyle>
            <a:lvl1pPr marL="0" indent="0">
              <a:buNone/>
              <a:defRPr sz="12200"/>
            </a:lvl1pPr>
            <a:lvl2pPr marL="1748671" indent="0">
              <a:buNone/>
              <a:defRPr sz="10700"/>
            </a:lvl2pPr>
            <a:lvl3pPr marL="3497343" indent="0">
              <a:buNone/>
              <a:defRPr sz="9200"/>
            </a:lvl3pPr>
            <a:lvl4pPr marL="5246015" indent="0">
              <a:buNone/>
              <a:defRPr sz="7600"/>
            </a:lvl4pPr>
            <a:lvl5pPr marL="6994686" indent="0">
              <a:buNone/>
              <a:defRPr sz="7600"/>
            </a:lvl5pPr>
            <a:lvl6pPr marL="8743357" indent="0">
              <a:buNone/>
              <a:defRPr sz="7600"/>
            </a:lvl6pPr>
            <a:lvl7pPr marL="10492029" indent="0">
              <a:buNone/>
              <a:defRPr sz="7600"/>
            </a:lvl7pPr>
            <a:lvl8pPr marL="12240700" indent="0">
              <a:buNone/>
              <a:defRPr sz="7600"/>
            </a:lvl8pPr>
            <a:lvl9pPr marL="13989372" indent="0">
              <a:buNone/>
              <a:defRPr sz="7600"/>
            </a:lvl9pPr>
          </a:lstStyle>
          <a:p>
            <a:endParaRPr lang="tr-TR"/>
          </a:p>
        </p:txBody>
      </p:sp>
      <p:sp>
        <p:nvSpPr>
          <p:cNvPr id="4" name="Metin Yer Tutucusu 3"/>
          <p:cNvSpPr>
            <a:spLocks noGrp="1"/>
          </p:cNvSpPr>
          <p:nvPr>
            <p:ph type="body" sz="half" idx="2"/>
          </p:nvPr>
        </p:nvSpPr>
        <p:spPr>
          <a:xfrm>
            <a:off x="4939994" y="28178525"/>
            <a:ext cx="15121890" cy="4225526"/>
          </a:xfrm>
        </p:spPr>
        <p:txBody>
          <a:bodyPr/>
          <a:lstStyle>
            <a:lvl1pPr marL="0" indent="0">
              <a:buNone/>
              <a:defRPr sz="5400"/>
            </a:lvl1pPr>
            <a:lvl2pPr marL="1748671" indent="0">
              <a:buNone/>
              <a:defRPr sz="4600"/>
            </a:lvl2pPr>
            <a:lvl3pPr marL="3497343" indent="0">
              <a:buNone/>
              <a:defRPr sz="3900"/>
            </a:lvl3pPr>
            <a:lvl4pPr marL="5246015" indent="0">
              <a:buNone/>
              <a:defRPr sz="3400"/>
            </a:lvl4pPr>
            <a:lvl5pPr marL="6994686" indent="0">
              <a:buNone/>
              <a:defRPr sz="3400"/>
            </a:lvl5pPr>
            <a:lvl6pPr marL="8743357" indent="0">
              <a:buNone/>
              <a:defRPr sz="3400"/>
            </a:lvl6pPr>
            <a:lvl7pPr marL="10492029" indent="0">
              <a:buNone/>
              <a:defRPr sz="3400"/>
            </a:lvl7pPr>
            <a:lvl8pPr marL="12240700" indent="0">
              <a:buNone/>
              <a:defRPr sz="3400"/>
            </a:lvl8pPr>
            <a:lvl9pPr marL="13989372" indent="0">
              <a:buNone/>
              <a:defRPr sz="34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59B41F7-634E-4406-A470-0AEA96DBF463}" type="datetimeFigureOut">
              <a:rPr lang="tr-TR" smtClean="0"/>
              <a:t>3.4.2015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2527171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1260158" y="1441849"/>
            <a:ext cx="22682835" cy="6000750"/>
          </a:xfrm>
          <a:prstGeom prst="rect">
            <a:avLst/>
          </a:prstGeom>
        </p:spPr>
        <p:txBody>
          <a:bodyPr vert="horz" lIns="349734" tIns="174868" rIns="349734" bIns="174868"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1260158" y="8401053"/>
            <a:ext cx="22682835" cy="23761306"/>
          </a:xfrm>
          <a:prstGeom prst="rect">
            <a:avLst/>
          </a:prstGeom>
        </p:spPr>
        <p:txBody>
          <a:bodyPr vert="horz" lIns="349734" tIns="174868" rIns="349734" bIns="174868"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1260157" y="33370840"/>
            <a:ext cx="5880735" cy="1916907"/>
          </a:xfrm>
          <a:prstGeom prst="rect">
            <a:avLst/>
          </a:prstGeom>
        </p:spPr>
        <p:txBody>
          <a:bodyPr vert="horz" lIns="349734" tIns="174868" rIns="349734" bIns="174868" rtlCol="0" anchor="ctr"/>
          <a:lstStyle>
            <a:lvl1pPr algn="l">
              <a:defRPr sz="4600">
                <a:solidFill>
                  <a:schemeClr val="tx1">
                    <a:tint val="75000"/>
                  </a:schemeClr>
                </a:solidFill>
              </a:defRPr>
            </a:lvl1pPr>
          </a:lstStyle>
          <a:p>
            <a:fld id="{A59B41F7-634E-4406-A470-0AEA96DBF463}" type="datetimeFigureOut">
              <a:rPr lang="tr-TR" smtClean="0"/>
              <a:t>3.4.2015</a:t>
            </a:fld>
            <a:endParaRPr lang="tr-TR"/>
          </a:p>
        </p:txBody>
      </p:sp>
      <p:sp>
        <p:nvSpPr>
          <p:cNvPr id="5" name="Altbilgi Yer Tutucusu 4"/>
          <p:cNvSpPr>
            <a:spLocks noGrp="1"/>
          </p:cNvSpPr>
          <p:nvPr>
            <p:ph type="ftr" sz="quarter" idx="3"/>
          </p:nvPr>
        </p:nvSpPr>
        <p:spPr>
          <a:xfrm>
            <a:off x="8611076" y="33370840"/>
            <a:ext cx="7980998" cy="1916907"/>
          </a:xfrm>
          <a:prstGeom prst="rect">
            <a:avLst/>
          </a:prstGeom>
        </p:spPr>
        <p:txBody>
          <a:bodyPr vert="horz" lIns="349734" tIns="174868" rIns="349734" bIns="174868" rtlCol="0" anchor="ctr"/>
          <a:lstStyle>
            <a:lvl1pPr algn="ctr">
              <a:defRPr sz="46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18062258" y="33370840"/>
            <a:ext cx="5880735" cy="1916907"/>
          </a:xfrm>
          <a:prstGeom prst="rect">
            <a:avLst/>
          </a:prstGeom>
        </p:spPr>
        <p:txBody>
          <a:bodyPr vert="horz" lIns="349734" tIns="174868" rIns="349734" bIns="174868" rtlCol="0" anchor="ctr"/>
          <a:lstStyle>
            <a:lvl1pPr algn="r">
              <a:defRPr sz="4600">
                <a:solidFill>
                  <a:schemeClr val="tx1">
                    <a:tint val="75000"/>
                  </a:schemeClr>
                </a:solidFill>
              </a:defRPr>
            </a:lvl1pPr>
          </a:lstStyle>
          <a:p>
            <a:fld id="{6897F619-058A-4D6C-9D9D-25B7D193E6F3}" type="slidenum">
              <a:rPr lang="tr-TR" smtClean="0"/>
              <a:t>‹#›</a:t>
            </a:fld>
            <a:endParaRPr lang="tr-TR"/>
          </a:p>
        </p:txBody>
      </p:sp>
    </p:spTree>
    <p:extLst>
      <p:ext uri="{BB962C8B-B14F-4D97-AF65-F5344CB8AC3E}">
        <p14:creationId xmlns:p14="http://schemas.microsoft.com/office/powerpoint/2010/main" val="41298283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497343" rtl="0" eaLnBrk="1" latinLnBrk="0" hangingPunct="1">
        <a:spcBef>
          <a:spcPct val="0"/>
        </a:spcBef>
        <a:buNone/>
        <a:defRPr sz="16800" kern="1200">
          <a:solidFill>
            <a:schemeClr val="tx1"/>
          </a:solidFill>
          <a:latin typeface="+mj-lt"/>
          <a:ea typeface="+mj-ea"/>
          <a:cs typeface="+mj-cs"/>
        </a:defRPr>
      </a:lvl1pPr>
    </p:titleStyle>
    <p:bodyStyle>
      <a:lvl1pPr marL="1311503" indent="-1311503" algn="l" defTabSz="3497343" rtl="0" eaLnBrk="1" latinLnBrk="0" hangingPunct="1">
        <a:spcBef>
          <a:spcPct val="20000"/>
        </a:spcBef>
        <a:buFont typeface="Arial" pitchFamily="34" charset="0"/>
        <a:buChar char="•"/>
        <a:defRPr sz="12200" kern="1200">
          <a:solidFill>
            <a:schemeClr val="tx1"/>
          </a:solidFill>
          <a:latin typeface="+mn-lt"/>
          <a:ea typeface="+mn-ea"/>
          <a:cs typeface="+mn-cs"/>
        </a:defRPr>
      </a:lvl1pPr>
      <a:lvl2pPr marL="2841591" indent="-1092920" algn="l" defTabSz="3497343" rtl="0" eaLnBrk="1" latinLnBrk="0" hangingPunct="1">
        <a:spcBef>
          <a:spcPct val="20000"/>
        </a:spcBef>
        <a:buFont typeface="Arial" pitchFamily="34" charset="0"/>
        <a:buChar char="–"/>
        <a:defRPr sz="10700" kern="1200">
          <a:solidFill>
            <a:schemeClr val="tx1"/>
          </a:solidFill>
          <a:latin typeface="+mn-lt"/>
          <a:ea typeface="+mn-ea"/>
          <a:cs typeface="+mn-cs"/>
        </a:defRPr>
      </a:lvl2pPr>
      <a:lvl3pPr marL="4371679" indent="-874336" algn="l" defTabSz="3497343" rtl="0" eaLnBrk="1" latinLnBrk="0" hangingPunct="1">
        <a:spcBef>
          <a:spcPct val="20000"/>
        </a:spcBef>
        <a:buFont typeface="Arial" pitchFamily="34" charset="0"/>
        <a:buChar char="•"/>
        <a:defRPr sz="9200" kern="1200">
          <a:solidFill>
            <a:schemeClr val="tx1"/>
          </a:solidFill>
          <a:latin typeface="+mn-lt"/>
          <a:ea typeface="+mn-ea"/>
          <a:cs typeface="+mn-cs"/>
        </a:defRPr>
      </a:lvl3pPr>
      <a:lvl4pPr marL="6120350" indent="-874336" algn="l" defTabSz="3497343" rtl="0" eaLnBrk="1" latinLnBrk="0" hangingPunct="1">
        <a:spcBef>
          <a:spcPct val="20000"/>
        </a:spcBef>
        <a:buFont typeface="Arial" pitchFamily="34" charset="0"/>
        <a:buChar char="–"/>
        <a:defRPr sz="7600" kern="1200">
          <a:solidFill>
            <a:schemeClr val="tx1"/>
          </a:solidFill>
          <a:latin typeface="+mn-lt"/>
          <a:ea typeface="+mn-ea"/>
          <a:cs typeface="+mn-cs"/>
        </a:defRPr>
      </a:lvl4pPr>
      <a:lvl5pPr marL="7869022" indent="-874336" algn="l" defTabSz="3497343" rtl="0" eaLnBrk="1" latinLnBrk="0" hangingPunct="1">
        <a:spcBef>
          <a:spcPct val="20000"/>
        </a:spcBef>
        <a:buFont typeface="Arial" pitchFamily="34" charset="0"/>
        <a:buChar char="»"/>
        <a:defRPr sz="7600" kern="1200">
          <a:solidFill>
            <a:schemeClr val="tx1"/>
          </a:solidFill>
          <a:latin typeface="+mn-lt"/>
          <a:ea typeface="+mn-ea"/>
          <a:cs typeface="+mn-cs"/>
        </a:defRPr>
      </a:lvl5pPr>
      <a:lvl6pPr marL="9617693" indent="-874336" algn="l" defTabSz="3497343" rtl="0" eaLnBrk="1" latinLnBrk="0" hangingPunct="1">
        <a:spcBef>
          <a:spcPct val="20000"/>
        </a:spcBef>
        <a:buFont typeface="Arial" pitchFamily="34" charset="0"/>
        <a:buChar char="•"/>
        <a:defRPr sz="7600" kern="1200">
          <a:solidFill>
            <a:schemeClr val="tx1"/>
          </a:solidFill>
          <a:latin typeface="+mn-lt"/>
          <a:ea typeface="+mn-ea"/>
          <a:cs typeface="+mn-cs"/>
        </a:defRPr>
      </a:lvl6pPr>
      <a:lvl7pPr marL="11366364" indent="-874336" algn="l" defTabSz="3497343" rtl="0" eaLnBrk="1" latinLnBrk="0" hangingPunct="1">
        <a:spcBef>
          <a:spcPct val="20000"/>
        </a:spcBef>
        <a:buFont typeface="Arial" pitchFamily="34" charset="0"/>
        <a:buChar char="•"/>
        <a:defRPr sz="7600" kern="1200">
          <a:solidFill>
            <a:schemeClr val="tx1"/>
          </a:solidFill>
          <a:latin typeface="+mn-lt"/>
          <a:ea typeface="+mn-ea"/>
          <a:cs typeface="+mn-cs"/>
        </a:defRPr>
      </a:lvl7pPr>
      <a:lvl8pPr marL="13115036" indent="-874336" algn="l" defTabSz="3497343" rtl="0" eaLnBrk="1" latinLnBrk="0" hangingPunct="1">
        <a:spcBef>
          <a:spcPct val="20000"/>
        </a:spcBef>
        <a:buFont typeface="Arial" pitchFamily="34" charset="0"/>
        <a:buChar char="•"/>
        <a:defRPr sz="7600" kern="1200">
          <a:solidFill>
            <a:schemeClr val="tx1"/>
          </a:solidFill>
          <a:latin typeface="+mn-lt"/>
          <a:ea typeface="+mn-ea"/>
          <a:cs typeface="+mn-cs"/>
        </a:defRPr>
      </a:lvl8pPr>
      <a:lvl9pPr marL="14863708" indent="-874336" algn="l" defTabSz="3497343" rtl="0" eaLnBrk="1" latinLnBrk="0" hangingPunct="1">
        <a:spcBef>
          <a:spcPct val="20000"/>
        </a:spcBef>
        <a:buFont typeface="Arial" pitchFamily="34" charset="0"/>
        <a:buChar char="•"/>
        <a:defRPr sz="7600" kern="1200">
          <a:solidFill>
            <a:schemeClr val="tx1"/>
          </a:solidFill>
          <a:latin typeface="+mn-lt"/>
          <a:ea typeface="+mn-ea"/>
          <a:cs typeface="+mn-cs"/>
        </a:defRPr>
      </a:lvl9pPr>
    </p:bodyStyle>
    <p:otherStyle>
      <a:defPPr>
        <a:defRPr lang="tr-TR"/>
      </a:defPPr>
      <a:lvl1pPr marL="0" algn="l" defTabSz="3497343" rtl="0" eaLnBrk="1" latinLnBrk="0" hangingPunct="1">
        <a:defRPr sz="6900" kern="1200">
          <a:solidFill>
            <a:schemeClr val="tx1"/>
          </a:solidFill>
          <a:latin typeface="+mn-lt"/>
          <a:ea typeface="+mn-ea"/>
          <a:cs typeface="+mn-cs"/>
        </a:defRPr>
      </a:lvl1pPr>
      <a:lvl2pPr marL="1748671" algn="l" defTabSz="3497343" rtl="0" eaLnBrk="1" latinLnBrk="0" hangingPunct="1">
        <a:defRPr sz="6900" kern="1200">
          <a:solidFill>
            <a:schemeClr val="tx1"/>
          </a:solidFill>
          <a:latin typeface="+mn-lt"/>
          <a:ea typeface="+mn-ea"/>
          <a:cs typeface="+mn-cs"/>
        </a:defRPr>
      </a:lvl2pPr>
      <a:lvl3pPr marL="3497343" algn="l" defTabSz="3497343" rtl="0" eaLnBrk="1" latinLnBrk="0" hangingPunct="1">
        <a:defRPr sz="6900" kern="1200">
          <a:solidFill>
            <a:schemeClr val="tx1"/>
          </a:solidFill>
          <a:latin typeface="+mn-lt"/>
          <a:ea typeface="+mn-ea"/>
          <a:cs typeface="+mn-cs"/>
        </a:defRPr>
      </a:lvl3pPr>
      <a:lvl4pPr marL="5246015" algn="l" defTabSz="3497343" rtl="0" eaLnBrk="1" latinLnBrk="0" hangingPunct="1">
        <a:defRPr sz="6900" kern="1200">
          <a:solidFill>
            <a:schemeClr val="tx1"/>
          </a:solidFill>
          <a:latin typeface="+mn-lt"/>
          <a:ea typeface="+mn-ea"/>
          <a:cs typeface="+mn-cs"/>
        </a:defRPr>
      </a:lvl4pPr>
      <a:lvl5pPr marL="6994686" algn="l" defTabSz="3497343" rtl="0" eaLnBrk="1" latinLnBrk="0" hangingPunct="1">
        <a:defRPr sz="6900" kern="1200">
          <a:solidFill>
            <a:schemeClr val="tx1"/>
          </a:solidFill>
          <a:latin typeface="+mn-lt"/>
          <a:ea typeface="+mn-ea"/>
          <a:cs typeface="+mn-cs"/>
        </a:defRPr>
      </a:lvl5pPr>
      <a:lvl6pPr marL="8743357" algn="l" defTabSz="3497343" rtl="0" eaLnBrk="1" latinLnBrk="0" hangingPunct="1">
        <a:defRPr sz="6900" kern="1200">
          <a:solidFill>
            <a:schemeClr val="tx1"/>
          </a:solidFill>
          <a:latin typeface="+mn-lt"/>
          <a:ea typeface="+mn-ea"/>
          <a:cs typeface="+mn-cs"/>
        </a:defRPr>
      </a:lvl6pPr>
      <a:lvl7pPr marL="10492029" algn="l" defTabSz="3497343" rtl="0" eaLnBrk="1" latinLnBrk="0" hangingPunct="1">
        <a:defRPr sz="6900" kern="1200">
          <a:solidFill>
            <a:schemeClr val="tx1"/>
          </a:solidFill>
          <a:latin typeface="+mn-lt"/>
          <a:ea typeface="+mn-ea"/>
          <a:cs typeface="+mn-cs"/>
        </a:defRPr>
      </a:lvl7pPr>
      <a:lvl8pPr marL="12240700" algn="l" defTabSz="3497343" rtl="0" eaLnBrk="1" latinLnBrk="0" hangingPunct="1">
        <a:defRPr sz="6900" kern="1200">
          <a:solidFill>
            <a:schemeClr val="tx1"/>
          </a:solidFill>
          <a:latin typeface="+mn-lt"/>
          <a:ea typeface="+mn-ea"/>
          <a:cs typeface="+mn-cs"/>
        </a:defRPr>
      </a:lvl8pPr>
      <a:lvl9pPr marL="13989372" algn="l" defTabSz="3497343" rtl="0" eaLnBrk="1" latinLnBrk="0" hangingPunct="1">
        <a:defRPr sz="6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74525" y="1211125"/>
            <a:ext cx="23918247" cy="3830646"/>
          </a:xfrm>
        </p:spPr>
        <p:txBody>
          <a:bodyPr>
            <a:normAutofit/>
          </a:bodyPr>
          <a:lstStyle/>
          <a:p>
            <a:r>
              <a:rPr lang="tr-TR" sz="7000" b="1" dirty="0" err="1">
                <a:latin typeface="Times New Roman" pitchFamily="18" charset="0"/>
                <a:cs typeface="Times New Roman" pitchFamily="18" charset="0"/>
              </a:rPr>
              <a:t>Biyometrik</a:t>
            </a:r>
            <a:r>
              <a:rPr lang="tr-TR" sz="7000" b="1" dirty="0">
                <a:latin typeface="Times New Roman" pitchFamily="18" charset="0"/>
                <a:cs typeface="Times New Roman" pitchFamily="18" charset="0"/>
              </a:rPr>
              <a:t> Parmak İzinin Akıllı Kartlarla Kullanımı ve Uygulaması</a:t>
            </a:r>
            <a:endParaRPr lang="tr-TR" sz="7000" b="1" dirty="0">
              <a:latin typeface="Times New Roman" pitchFamily="18" charset="0"/>
              <a:cs typeface="Times New Roman" pitchFamily="18" charset="0"/>
            </a:endParaRPr>
          </a:p>
        </p:txBody>
      </p:sp>
      <p:sp>
        <p:nvSpPr>
          <p:cNvPr id="3" name="Metin Yer Tutucusu 2"/>
          <p:cNvSpPr>
            <a:spLocks noGrp="1"/>
          </p:cNvSpPr>
          <p:nvPr>
            <p:ph type="body" idx="1"/>
          </p:nvPr>
        </p:nvSpPr>
        <p:spPr>
          <a:xfrm>
            <a:off x="675888" y="5162897"/>
            <a:ext cx="11925688" cy="2573927"/>
          </a:xfrm>
        </p:spPr>
        <p:txBody>
          <a:bodyPr>
            <a:noAutofit/>
          </a:bodyPr>
          <a:lstStyle/>
          <a:p>
            <a:pPr algn="ctr"/>
            <a:r>
              <a:rPr lang="tr-TR" sz="3300" b="0" i="1" dirty="0" smtClean="0">
                <a:latin typeface="Times New Roman" pitchFamily="18" charset="0"/>
                <a:cs typeface="Times New Roman" pitchFamily="18" charset="0"/>
              </a:rPr>
              <a:t>Ali SÖYLEMEZ</a:t>
            </a:r>
            <a:endParaRPr lang="tr-TR" sz="3300" b="0" i="1" baseline="30000" dirty="0" smtClean="0">
              <a:latin typeface="Times New Roman" pitchFamily="18" charset="0"/>
              <a:cs typeface="Times New Roman" pitchFamily="18" charset="0"/>
            </a:endParaRPr>
          </a:p>
          <a:p>
            <a:pPr algn="ctr"/>
            <a:r>
              <a:rPr lang="tr-TR" sz="3300" b="0" dirty="0" smtClean="0">
                <a:latin typeface="Times New Roman" pitchFamily="18" charset="0"/>
                <a:cs typeface="Times New Roman" pitchFamily="18" charset="0"/>
              </a:rPr>
              <a:t>Bilgisayar Mühendisliği Bölümü</a:t>
            </a:r>
          </a:p>
          <a:p>
            <a:pPr algn="ctr"/>
            <a:r>
              <a:rPr lang="tr-TR" sz="3300" b="0" dirty="0" smtClean="0">
                <a:latin typeface="Times New Roman" pitchFamily="18" charset="0"/>
                <a:cs typeface="Times New Roman" pitchFamily="18" charset="0"/>
              </a:rPr>
              <a:t>Sakarya </a:t>
            </a:r>
            <a:r>
              <a:rPr lang="tr-TR" sz="3300" b="0" dirty="0">
                <a:latin typeface="Times New Roman" pitchFamily="18" charset="0"/>
                <a:cs typeface="Times New Roman" pitchFamily="18" charset="0"/>
              </a:rPr>
              <a:t>Üniversitesi</a:t>
            </a:r>
          </a:p>
          <a:p>
            <a:pPr algn="ctr"/>
            <a:r>
              <a:rPr lang="tr-TR" sz="3300" b="0" dirty="0" smtClean="0">
                <a:latin typeface="Times New Roman" pitchFamily="18" charset="0"/>
                <a:cs typeface="Times New Roman" pitchFamily="18" charset="0"/>
              </a:rPr>
              <a:t>ali.soylemez@sakarya.edu.tr</a:t>
            </a:r>
            <a:endParaRPr lang="tr-TR" sz="3300" b="0" dirty="0">
              <a:latin typeface="Times New Roman" pitchFamily="18" charset="0"/>
              <a:cs typeface="Times New Roman" pitchFamily="18" charset="0"/>
            </a:endParaRPr>
          </a:p>
        </p:txBody>
      </p:sp>
      <p:sp>
        <p:nvSpPr>
          <p:cNvPr id="7" name="Metin Yer Tutucusu 2"/>
          <p:cNvSpPr txBox="1">
            <a:spLocks/>
          </p:cNvSpPr>
          <p:nvPr/>
        </p:nvSpPr>
        <p:spPr>
          <a:xfrm>
            <a:off x="12601574" y="5223460"/>
            <a:ext cx="11991198" cy="2483082"/>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algn="ctr"/>
            <a:r>
              <a:rPr lang="tr-TR" sz="3300" b="0" i="1" dirty="0" smtClean="0">
                <a:latin typeface="Times New Roman" pitchFamily="18" charset="0"/>
                <a:cs typeface="Times New Roman" pitchFamily="18" charset="0"/>
              </a:rPr>
              <a:t>Veli DUYMAZ, Mehmet UYDURUR</a:t>
            </a:r>
            <a:r>
              <a:rPr lang="tr-TR" sz="3300" b="0" dirty="0">
                <a:latin typeface="Times New Roman" pitchFamily="18" charset="0"/>
                <a:cs typeface="Times New Roman" pitchFamily="18" charset="0"/>
              </a:rPr>
              <a:t> </a:t>
            </a:r>
          </a:p>
          <a:p>
            <a:pPr algn="ctr"/>
            <a:r>
              <a:rPr lang="tr-TR" sz="3300" b="0" dirty="0">
                <a:latin typeface="Times New Roman" pitchFamily="18" charset="0"/>
                <a:cs typeface="Times New Roman" pitchFamily="18" charset="0"/>
              </a:rPr>
              <a:t>Bilgisayar Mühendisliği Bölümü</a:t>
            </a:r>
          </a:p>
          <a:p>
            <a:pPr algn="ctr"/>
            <a:r>
              <a:rPr lang="tr-TR" sz="3300" b="0" dirty="0">
                <a:latin typeface="Times New Roman" pitchFamily="18" charset="0"/>
                <a:cs typeface="Times New Roman" pitchFamily="18" charset="0"/>
              </a:rPr>
              <a:t>Sakarya Üniversitesi</a:t>
            </a:r>
            <a:endParaRPr lang="tr-TR" sz="3300" b="0" dirty="0">
              <a:latin typeface="Times New Roman" pitchFamily="18" charset="0"/>
              <a:cs typeface="Times New Roman" pitchFamily="18" charset="0"/>
            </a:endParaRPr>
          </a:p>
          <a:p>
            <a:pPr algn="ctr"/>
            <a:r>
              <a:rPr lang="tr-TR" sz="3300" b="0" dirty="0" smtClean="0">
                <a:latin typeface="Times New Roman" pitchFamily="18" charset="0"/>
                <a:cs typeface="Times New Roman" pitchFamily="18" charset="0"/>
              </a:rPr>
              <a:t>Veli_duymaz@gmail.com, mehmet.uyd@hotmail.com</a:t>
            </a:r>
            <a:endParaRPr lang="tr-TR" sz="3300" b="0" dirty="0">
              <a:latin typeface="Times New Roman" pitchFamily="18" charset="0"/>
              <a:cs typeface="Times New Roman" pitchFamily="18" charset="0"/>
            </a:endParaRPr>
          </a:p>
        </p:txBody>
      </p:sp>
      <p:sp>
        <p:nvSpPr>
          <p:cNvPr id="8" name="Metin Yer Tutucusu 4"/>
          <p:cNvSpPr txBox="1">
            <a:spLocks/>
          </p:cNvSpPr>
          <p:nvPr/>
        </p:nvSpPr>
        <p:spPr>
          <a:xfrm>
            <a:off x="674522" y="8191046"/>
            <a:ext cx="11927053" cy="5208417"/>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algn="ctr">
              <a:spcAft>
                <a:spcPts val="1675"/>
              </a:spcAft>
            </a:pPr>
            <a:r>
              <a:rPr lang="tr-TR" sz="2500" dirty="0">
                <a:latin typeface="Times New Roman" pitchFamily="18" charset="0"/>
                <a:cs typeface="Times New Roman" pitchFamily="18" charset="0"/>
              </a:rPr>
              <a:t>Giriş</a:t>
            </a:r>
          </a:p>
          <a:p>
            <a:pPr algn="just"/>
            <a:r>
              <a:rPr lang="tr-TR" sz="2000" b="0" dirty="0">
                <a:latin typeface="Times New Roman" pitchFamily="18" charset="0"/>
                <a:cs typeface="Times New Roman" pitchFamily="18" charset="0"/>
              </a:rPr>
              <a:t>Binalardaki </a:t>
            </a:r>
            <a:r>
              <a:rPr lang="en-US" sz="2000" b="0" dirty="0">
                <a:latin typeface="Times New Roman" pitchFamily="18" charset="0"/>
                <a:cs typeface="Times New Roman" pitchFamily="18" charset="0"/>
              </a:rPr>
              <a:t>Perhaps the most enjoyable emotion, however, was the sense of personal fulfillment. When it came to hacking, Stallman was a natural. A childhood's worth of late-night study sessions gave him the ability to work long hours with little sleep. As a social outcast since age 10, he had little difficulty working alone. And as a mathematician with built-in gift for logic and foresight, Stallman possessed the ability to circumvent design barriers that left most hackers spinning their wheels. Perhaps the most enjoyable emotion, however, was the sense of personal fulfillment. When it came to hacking, Stallman was a natural. A childhood's worth of late-night study sessions gave him the ability to work long hours with little sleep. As a social outcast since age 10, he had little difficulty working alone. And as a mathematician with built-in gift for logic and foresight, Stallman possessed the ability to circumvent design barriers that left most hackers spinning their wheels. Perhaps the most enjoyable emotion, however, was the sense of personal fulfillment. When it came to hacking, Stallman was a natural. A childhood's worth of late-night study sessions gave him the ability to work long hours with little sleep. As a social outcast since age 10, he had little difficulty working alone. And as a mathematician with built-in gift for logic and foresight, Stallman possessed the ability to circumvent design barriers that left most hackers spinning their wheels</a:t>
            </a:r>
            <a:r>
              <a:rPr lang="en-US" sz="2000" b="0" dirty="0" smtClean="0">
                <a:latin typeface="Times New Roman" pitchFamily="18" charset="0"/>
                <a:cs typeface="Times New Roman" pitchFamily="18" charset="0"/>
              </a:rPr>
              <a:t>.</a:t>
            </a:r>
            <a:endParaRPr lang="tr-TR" sz="2000" b="0" dirty="0">
              <a:latin typeface="Times New Roman" pitchFamily="18" charset="0"/>
              <a:cs typeface="Times New Roman" pitchFamily="18" charset="0"/>
            </a:endParaRPr>
          </a:p>
        </p:txBody>
      </p:sp>
      <p:pic>
        <p:nvPicPr>
          <p:cNvPr id="1026" name="Picture 2" descr="C:\Users\MFA\Desktop\a.png"/>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952050" y="13762841"/>
            <a:ext cx="7261351" cy="1271823"/>
          </a:xfrm>
          <a:prstGeom prst="rect">
            <a:avLst/>
          </a:prstGeom>
          <a:noFill/>
          <a:extLst>
            <a:ext uri="{909E8E84-426E-40DD-AFC4-6F175D3DCCD1}">
              <a14:hiddenFill xmlns:a14="http://schemas.microsoft.com/office/drawing/2010/main">
                <a:solidFill>
                  <a:srgbClr val="FFFFFF"/>
                </a:solidFill>
              </a14:hiddenFill>
            </a:ext>
          </a:extLst>
        </p:spPr>
      </p:pic>
      <p:sp>
        <p:nvSpPr>
          <p:cNvPr id="9" name="Metin kutusu 8"/>
          <p:cNvSpPr txBox="1"/>
          <p:nvPr/>
        </p:nvSpPr>
        <p:spPr>
          <a:xfrm>
            <a:off x="1201433" y="13399463"/>
            <a:ext cx="10968094" cy="692873"/>
          </a:xfrm>
          <a:prstGeom prst="rect">
            <a:avLst/>
          </a:prstGeom>
          <a:noFill/>
        </p:spPr>
        <p:txBody>
          <a:bodyPr wrap="square" lIns="76572" tIns="38286" rIns="76572" bIns="38286" rtlCol="0">
            <a:spAutoFit/>
          </a:bodyPr>
          <a:lstStyle/>
          <a:p>
            <a:pPr algn="ctr"/>
            <a:r>
              <a:rPr lang="tr-TR" sz="2000" i="1" dirty="0">
                <a:latin typeface="Times New Roman" pitchFamily="18" charset="0"/>
                <a:cs typeface="Times New Roman" pitchFamily="18" charset="0"/>
              </a:rPr>
              <a:t>Çizelge 1</a:t>
            </a: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analiz sonuçları</a:t>
            </a:r>
            <a:endParaRPr lang="tr-TR" sz="2000" dirty="0">
              <a:latin typeface="Times New Roman" pitchFamily="18" charset="0"/>
              <a:cs typeface="Times New Roman" pitchFamily="18" charset="0"/>
            </a:endParaRPr>
          </a:p>
          <a:p>
            <a:endParaRPr lang="tr-TR" sz="2000" dirty="0">
              <a:latin typeface="Times New Roman" pitchFamily="18" charset="0"/>
              <a:cs typeface="Times New Roman" pitchFamily="18" charset="0"/>
            </a:endParaRPr>
          </a:p>
        </p:txBody>
      </p:sp>
      <p:sp>
        <p:nvSpPr>
          <p:cNvPr id="11" name="Metin Yer Tutucusu 4"/>
          <p:cNvSpPr txBox="1">
            <a:spLocks/>
          </p:cNvSpPr>
          <p:nvPr/>
        </p:nvSpPr>
        <p:spPr>
          <a:xfrm>
            <a:off x="674522" y="15276915"/>
            <a:ext cx="11927054" cy="1090134"/>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algn="ctr">
              <a:spcAft>
                <a:spcPts val="1675"/>
              </a:spcAft>
            </a:pPr>
            <a:r>
              <a:rPr lang="tr-TR" sz="2500" dirty="0">
                <a:latin typeface="Times New Roman" pitchFamily="18" charset="0"/>
                <a:cs typeface="Times New Roman" pitchFamily="18" charset="0"/>
              </a:rPr>
              <a:t>Geliştirilen </a:t>
            </a:r>
            <a:r>
              <a:rPr lang="tr-TR" sz="2500" dirty="0" smtClean="0">
                <a:latin typeface="Times New Roman" pitchFamily="18" charset="0"/>
                <a:cs typeface="Times New Roman" pitchFamily="18" charset="0"/>
              </a:rPr>
              <a:t>Yazılım</a:t>
            </a:r>
            <a:endParaRPr lang="tr-TR" sz="2500" dirty="0">
              <a:latin typeface="Times New Roman" pitchFamily="18" charset="0"/>
              <a:cs typeface="Times New Roman" pitchFamily="18" charset="0"/>
            </a:endParaRPr>
          </a:p>
          <a:p>
            <a:pPr algn="ctr"/>
            <a:endParaRPr lang="tr-TR" sz="2100" dirty="0">
              <a:latin typeface="Times New Roman" pitchFamily="18" charset="0"/>
              <a:cs typeface="Times New Roman" pitchFamily="18" charset="0"/>
            </a:endParaRPr>
          </a:p>
        </p:txBody>
      </p:sp>
      <p:pic>
        <p:nvPicPr>
          <p:cNvPr id="1027" name="Picture 3" descr="C:\Users\MFA\Desktop\b.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5067" y="15943109"/>
            <a:ext cx="4647909" cy="300455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MFA\Pictures\c.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45158" y="15943109"/>
            <a:ext cx="5376938" cy="3004553"/>
          </a:xfrm>
          <a:prstGeom prst="rect">
            <a:avLst/>
          </a:prstGeom>
          <a:noFill/>
          <a:extLst>
            <a:ext uri="{909E8E84-426E-40DD-AFC4-6F175D3DCCD1}">
              <a14:hiddenFill xmlns:a14="http://schemas.microsoft.com/office/drawing/2010/main">
                <a:solidFill>
                  <a:srgbClr val="FFFFFF"/>
                </a:solidFill>
              </a14:hiddenFill>
            </a:ext>
          </a:extLst>
        </p:spPr>
      </p:pic>
      <p:sp>
        <p:nvSpPr>
          <p:cNvPr id="16" name="Metin Yer Tutucusu 4"/>
          <p:cNvSpPr txBox="1">
            <a:spLocks/>
          </p:cNvSpPr>
          <p:nvPr/>
        </p:nvSpPr>
        <p:spPr>
          <a:xfrm>
            <a:off x="674522" y="19770978"/>
            <a:ext cx="11927054" cy="2119704"/>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algn="just"/>
            <a:r>
              <a:rPr lang="tr-TR" sz="2000" b="0" dirty="0">
                <a:latin typeface="Times New Roman" pitchFamily="18" charset="0"/>
                <a:cs typeface="Times New Roman" pitchFamily="18" charset="0"/>
              </a:rPr>
              <a:t>Asansör </a:t>
            </a:r>
            <a:r>
              <a:rPr lang="en-US" sz="2000" b="0" dirty="0">
                <a:latin typeface="Times New Roman" pitchFamily="18" charset="0"/>
                <a:cs typeface="Times New Roman" pitchFamily="18" charset="0"/>
              </a:rPr>
              <a:t>Perhaps the most enjoyable emotion, however, was the sense of personal fulfillment. When it came to hacking, Stallman was a natural. A childhood's worth of late-night study sessions gave him the ability to work long hours with little sleep. As a social outcast since age 10, he had little difficulty working alone. And as a mathematician with built-in gift for logic and foresight, Stallman possessed the ability to circumvent design barriers that left most hackers spinning their wheels. Perhaps the most enjoyable emotion, however, was the sense of personal fulfillment. When it came to hacking, Stallman was a natural. </a:t>
            </a:r>
            <a:endParaRPr lang="tr-TR" sz="2000" b="0" dirty="0">
              <a:latin typeface="Times New Roman" pitchFamily="18" charset="0"/>
              <a:cs typeface="Times New Roman" pitchFamily="18" charset="0"/>
            </a:endParaRPr>
          </a:p>
        </p:txBody>
      </p:sp>
      <p:sp>
        <p:nvSpPr>
          <p:cNvPr id="4" name="Dikdörtgen 3"/>
          <p:cNvSpPr/>
          <p:nvPr/>
        </p:nvSpPr>
        <p:spPr>
          <a:xfrm>
            <a:off x="2413432" y="18960399"/>
            <a:ext cx="3431178" cy="385096"/>
          </a:xfrm>
          <a:prstGeom prst="rect">
            <a:avLst/>
          </a:prstGeom>
        </p:spPr>
        <p:txBody>
          <a:bodyPr wrap="none" lIns="76572" tIns="38286" rIns="76572" bIns="38286">
            <a:spAutoFit/>
          </a:bodyPr>
          <a:lstStyle/>
          <a:p>
            <a:r>
              <a:rPr lang="tr-TR" sz="2000" i="1" dirty="0">
                <a:latin typeface="Times New Roman" pitchFamily="18" charset="0"/>
                <a:cs typeface="Times New Roman" pitchFamily="18" charset="0"/>
              </a:rPr>
              <a:t>Şekil 1</a:t>
            </a:r>
            <a:r>
              <a:rPr lang="tr-TR" sz="2000" dirty="0">
                <a:latin typeface="Times New Roman" pitchFamily="18" charset="0"/>
                <a:cs typeface="Times New Roman" pitchFamily="18" charset="0"/>
              </a:rPr>
              <a:t>: Simülatörün ana ekranı.</a:t>
            </a:r>
            <a:endParaRPr lang="tr-TR" sz="2000" i="1" dirty="0">
              <a:latin typeface="Times New Roman" pitchFamily="18" charset="0"/>
              <a:cs typeface="Times New Roman" pitchFamily="18" charset="0"/>
            </a:endParaRPr>
          </a:p>
        </p:txBody>
      </p:sp>
      <p:sp>
        <p:nvSpPr>
          <p:cNvPr id="6" name="Dikdörtgen 5"/>
          <p:cNvSpPr/>
          <p:nvPr/>
        </p:nvSpPr>
        <p:spPr>
          <a:xfrm>
            <a:off x="8226325" y="18997632"/>
            <a:ext cx="2939056" cy="385096"/>
          </a:xfrm>
          <a:prstGeom prst="rect">
            <a:avLst/>
          </a:prstGeom>
        </p:spPr>
        <p:txBody>
          <a:bodyPr wrap="none" lIns="76572" tIns="38286" rIns="76572" bIns="38286">
            <a:spAutoFit/>
          </a:bodyPr>
          <a:lstStyle/>
          <a:p>
            <a:r>
              <a:rPr lang="tr-TR" sz="2000" i="1" dirty="0">
                <a:latin typeface="Times New Roman" pitchFamily="18" charset="0"/>
                <a:cs typeface="Times New Roman" pitchFamily="18" charset="0"/>
              </a:rPr>
              <a:t>Şekil 2</a:t>
            </a:r>
            <a:r>
              <a:rPr lang="tr-TR" sz="2000" dirty="0">
                <a:latin typeface="Times New Roman" pitchFamily="18" charset="0"/>
                <a:cs typeface="Times New Roman" pitchFamily="18" charset="0"/>
              </a:rPr>
              <a:t>: Simülasyon ekranı</a:t>
            </a:r>
            <a:r>
              <a:rPr lang="tr-TR" sz="1500" dirty="0">
                <a:latin typeface="Times New Roman" pitchFamily="18" charset="0"/>
                <a:cs typeface="Times New Roman" pitchFamily="18" charset="0"/>
              </a:rPr>
              <a:t>.</a:t>
            </a:r>
            <a:endParaRPr lang="tr-TR" sz="1500" i="1" dirty="0">
              <a:latin typeface="Times New Roman" pitchFamily="18" charset="0"/>
              <a:cs typeface="Times New Roman" pitchFamily="18" charset="0"/>
            </a:endParaRPr>
          </a:p>
        </p:txBody>
      </p:sp>
      <p:sp>
        <p:nvSpPr>
          <p:cNvPr id="19" name="Metin Yer Tutucusu 4"/>
          <p:cNvSpPr txBox="1">
            <a:spLocks/>
          </p:cNvSpPr>
          <p:nvPr/>
        </p:nvSpPr>
        <p:spPr>
          <a:xfrm>
            <a:off x="674522" y="22059971"/>
            <a:ext cx="11927053" cy="2567016"/>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lvl="0"/>
            <a:r>
              <a:rPr lang="tr-TR" sz="1500" b="0" dirty="0">
                <a:latin typeface="Times New Roman" pitchFamily="18" charset="0"/>
                <a:cs typeface="Times New Roman" pitchFamily="18" charset="0"/>
              </a:rPr>
              <a:t>  </a:t>
            </a:r>
            <a:endParaRPr lang="tr-TR" sz="1500" b="0" dirty="0" smtClean="0">
              <a:latin typeface="Times New Roman" pitchFamily="18" charset="0"/>
              <a:cs typeface="Times New Roman" pitchFamily="18" charset="0"/>
            </a:endParaRPr>
          </a:p>
          <a:p>
            <a:pPr marL="0" lvl="1" algn="ctr">
              <a:spcBef>
                <a:spcPts val="0"/>
              </a:spcBef>
              <a:spcAft>
                <a:spcPts val="1675"/>
              </a:spcAft>
            </a:pPr>
            <a:r>
              <a:rPr lang="tr-TR" sz="2500" dirty="0" smtClean="0">
                <a:latin typeface="Times New Roman" pitchFamily="18" charset="0"/>
                <a:cs typeface="Times New Roman" pitchFamily="18" charset="0"/>
              </a:rPr>
              <a:t>Kullanılan Yöntem</a:t>
            </a:r>
          </a:p>
          <a:p>
            <a:pPr algn="just"/>
            <a:r>
              <a:rPr lang="en-US" sz="2000" b="0" dirty="0" smtClean="0">
                <a:latin typeface="Times New Roman" pitchFamily="18" charset="0"/>
                <a:cs typeface="Times New Roman" pitchFamily="18" charset="0"/>
              </a:rPr>
              <a:t>Perhaps </a:t>
            </a:r>
            <a:r>
              <a:rPr lang="en-US" sz="2000" b="0" dirty="0">
                <a:latin typeface="Times New Roman" pitchFamily="18" charset="0"/>
                <a:cs typeface="Times New Roman" pitchFamily="18" charset="0"/>
              </a:rPr>
              <a:t>the most enjoyable emotion, however, was the sense of personal fulfillment. When it came to hacking, Stallman was a natural. A childhood's worth of late-night study sessions gave him the ability to work long hours with little sleep. As a social outcast since age 10, he had little difficulty working alone. And as a mathematician with built-in gift for logic and foresight, Stallman possessed the ability to circumvent design barriers that left most hackers spinning their wheels. </a:t>
            </a:r>
            <a:endParaRPr lang="tr-TR" sz="2000" b="0" dirty="0">
              <a:latin typeface="Times New Roman" pitchFamily="18" charset="0"/>
              <a:cs typeface="Times New Roman" pitchFamily="18" charset="0"/>
            </a:endParaRPr>
          </a:p>
        </p:txBody>
      </p:sp>
      <p:sp>
        <p:nvSpPr>
          <p:cNvPr id="10" name="Rectangle 2"/>
          <p:cNvSpPr>
            <a:spLocks noChangeArrowheads="1"/>
          </p:cNvSpPr>
          <p:nvPr/>
        </p:nvSpPr>
        <p:spPr bwMode="auto">
          <a:xfrm>
            <a:off x="0" y="-377308"/>
            <a:ext cx="154704" cy="1139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76572" tIns="38286" rIns="76572" bIns="38286" numCol="1" anchor="ctr" anchorCtr="0" compatLnSpc="1">
            <a:prstTxWarp prst="textNoShape">
              <a:avLst/>
            </a:prstTxWarp>
            <a:spAutoFit/>
          </a:bodyPr>
          <a:lstStyle/>
          <a:p>
            <a:endParaRPr lang="tr-TR"/>
          </a:p>
        </p:txBody>
      </p:sp>
      <p:pic>
        <p:nvPicPr>
          <p:cNvPr id="1025" name="Resim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38839" y="24554978"/>
            <a:ext cx="2394260" cy="1746417"/>
          </a:xfrm>
          <a:prstGeom prst="rect">
            <a:avLst/>
          </a:prstGeom>
          <a:noFill/>
          <a:extLst>
            <a:ext uri="{909E8E84-426E-40DD-AFC4-6F175D3DCCD1}">
              <a14:hiddenFill xmlns:a14="http://schemas.microsoft.com/office/drawing/2010/main">
                <a:solidFill>
                  <a:srgbClr val="FFFFFF"/>
                </a:solidFill>
              </a14:hiddenFill>
            </a:ext>
          </a:extLst>
        </p:spPr>
      </p:pic>
      <p:sp>
        <p:nvSpPr>
          <p:cNvPr id="17" name="Rectangle 3"/>
          <p:cNvSpPr>
            <a:spLocks noChangeArrowheads="1"/>
          </p:cNvSpPr>
          <p:nvPr/>
        </p:nvSpPr>
        <p:spPr bwMode="auto">
          <a:xfrm>
            <a:off x="674525" y="26479319"/>
            <a:ext cx="11927050" cy="385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572" tIns="38286" rIns="76572" bIns="38286" numCol="1" anchor="ctr" anchorCtr="0" compatLnSpc="1">
            <a:prstTxWarp prst="textNoShape">
              <a:avLst/>
            </a:prstTxWarp>
            <a:spAutoFit/>
          </a:bodyPr>
          <a:lstStyle/>
          <a:p>
            <a:pPr algn="ctr" defTabSz="765719" fontAlgn="base">
              <a:spcBef>
                <a:spcPct val="0"/>
              </a:spcBef>
              <a:spcAft>
                <a:spcPct val="0"/>
              </a:spcAft>
            </a:pPr>
            <a:r>
              <a:rPr lang="tr-TR" sz="2000" i="1" dirty="0">
                <a:latin typeface="Times New Roman" pitchFamily="18" charset="0"/>
                <a:cs typeface="Times New Roman" pitchFamily="18" charset="0"/>
              </a:rPr>
              <a:t>Şekil 3: </a:t>
            </a:r>
            <a:r>
              <a:rPr lang="tr-TR" sz="2000" dirty="0" smtClean="0">
                <a:latin typeface="Times New Roman" pitchFamily="18" charset="0"/>
                <a:cs typeface="Times New Roman" pitchFamily="18" charset="0"/>
              </a:rPr>
              <a:t>Üretilen veri örneği.</a:t>
            </a:r>
            <a:endParaRPr lang="tr-TR" sz="2000" dirty="0">
              <a:latin typeface="Times New Roman" pitchFamily="18" charset="0"/>
              <a:cs typeface="Times New Roman" pitchFamily="18" charset="0"/>
            </a:endParaRPr>
          </a:p>
        </p:txBody>
      </p:sp>
      <p:sp>
        <p:nvSpPr>
          <p:cNvPr id="18" name="Dikdörtgen 17"/>
          <p:cNvSpPr/>
          <p:nvPr/>
        </p:nvSpPr>
        <p:spPr>
          <a:xfrm>
            <a:off x="674523" y="27147266"/>
            <a:ext cx="11627378" cy="1616203"/>
          </a:xfrm>
          <a:prstGeom prst="rect">
            <a:avLst/>
          </a:prstGeom>
        </p:spPr>
        <p:txBody>
          <a:bodyPr wrap="square" lIns="76572" tIns="38286" rIns="76572" bIns="38286">
            <a:spAutoFit/>
          </a:bodyPr>
          <a:lstStyle/>
          <a:p>
            <a:pPr marL="215358" algn="just"/>
            <a:r>
              <a:rPr lang="en-US" sz="2000" dirty="0" smtClean="0">
                <a:latin typeface="Times New Roman" pitchFamily="18" charset="0"/>
                <a:cs typeface="Times New Roman" pitchFamily="18" charset="0"/>
              </a:rPr>
              <a:t>Perhaps </a:t>
            </a:r>
            <a:r>
              <a:rPr lang="en-US" sz="2000" dirty="0">
                <a:latin typeface="Times New Roman" pitchFamily="18" charset="0"/>
                <a:cs typeface="Times New Roman" pitchFamily="18" charset="0"/>
              </a:rPr>
              <a:t>the most enjoyable emotion, however, was the sense of personal fulfillment. When it came to hacking, Stallman was a natural. A childhood's worth of late-night study sessions gave him the ability to work long hours with little sleep. As a social outcast since age 10, he had little difficulty working alone. And as a mathematician with built-in gift for logic and foresight, Stallman possessed the ability to circumvent design barriers that left most hackers spinning their wheels. </a:t>
            </a:r>
            <a:endParaRPr lang="tr-TR" sz="2000" dirty="0">
              <a:latin typeface="Times New Roman" pitchFamily="18" charset="0"/>
              <a:cs typeface="Times New Roman" pitchFamily="18" charset="0"/>
            </a:endParaRPr>
          </a:p>
        </p:txBody>
      </p:sp>
      <p:sp>
        <p:nvSpPr>
          <p:cNvPr id="20" name="Rectangle 5"/>
          <p:cNvSpPr>
            <a:spLocks noChangeArrowheads="1"/>
          </p:cNvSpPr>
          <p:nvPr/>
        </p:nvSpPr>
        <p:spPr bwMode="auto">
          <a:xfrm>
            <a:off x="674524" y="29015612"/>
            <a:ext cx="11627378" cy="1379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572" tIns="95685" rIns="76572" bIns="63790" numCol="1" anchor="ctr" anchorCtr="0" compatLnSpc="1">
            <a:prstTxWarp prst="textNoShape">
              <a:avLst/>
            </a:prstTxWarp>
            <a:spAutoFit/>
          </a:bodyPr>
          <a:lstStyle/>
          <a:p>
            <a:pPr algn="ctr" defTabSz="765719" fontAlgn="base">
              <a:spcBef>
                <a:spcPct val="0"/>
              </a:spcBef>
              <a:spcAft>
                <a:spcPts val="1675"/>
              </a:spcAft>
            </a:pPr>
            <a:r>
              <a:rPr lang="tr-TR" sz="2500" b="1" dirty="0">
                <a:latin typeface="Times New Roman" pitchFamily="18" charset="0"/>
                <a:ea typeface="MS Mincho" pitchFamily="49" charset="-128"/>
                <a:cs typeface="Times New Roman" pitchFamily="18" charset="0"/>
              </a:rPr>
              <a:t>Geliştirilen Ek Program</a:t>
            </a:r>
          </a:p>
          <a:p>
            <a:pPr marL="215358" algn="just" defTabSz="765719" eaLnBrk="0" fontAlgn="base" hangingPunct="0">
              <a:spcBef>
                <a:spcPct val="0"/>
              </a:spcBef>
              <a:spcAft>
                <a:spcPct val="0"/>
              </a:spcAft>
            </a:pPr>
            <a:r>
              <a:rPr lang="en-US" sz="2000" dirty="0" smtClean="0">
                <a:latin typeface="Times New Roman" pitchFamily="18" charset="0"/>
                <a:ea typeface="MS Mincho" pitchFamily="49" charset="-128"/>
                <a:cs typeface="Times New Roman" pitchFamily="18" charset="0"/>
              </a:rPr>
              <a:t>he </a:t>
            </a:r>
            <a:r>
              <a:rPr lang="en-US" sz="2000" dirty="0">
                <a:latin typeface="Times New Roman" pitchFamily="18" charset="0"/>
                <a:ea typeface="MS Mincho" pitchFamily="49" charset="-128"/>
                <a:cs typeface="Times New Roman" pitchFamily="18" charset="0"/>
              </a:rPr>
              <a:t>had little difficulty working alone. And as a mathematician with built-in gift for logic and foresight, Stallman possessed the ability to circumvent design barriers that left most hackers spinning their wheels.</a:t>
            </a:r>
            <a:endParaRPr lang="tr-TR" sz="1500" dirty="0">
              <a:latin typeface="Times New Roman" pitchFamily="18" charset="0"/>
              <a:cs typeface="Times New Roman" pitchFamily="18" charset="0"/>
            </a:endParaRPr>
          </a:p>
        </p:txBody>
      </p:sp>
      <p:pic>
        <p:nvPicPr>
          <p:cNvPr id="21" name="Resim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69317" y="30357099"/>
            <a:ext cx="3171818" cy="3396084"/>
          </a:xfrm>
          <a:prstGeom prst="rect">
            <a:avLst/>
          </a:prstGeom>
          <a:noFill/>
          <a:extLst>
            <a:ext uri="{909E8E84-426E-40DD-AFC4-6F175D3DCCD1}">
              <a14:hiddenFill xmlns:a14="http://schemas.microsoft.com/office/drawing/2010/main">
                <a:solidFill>
                  <a:srgbClr val="FFFFFF"/>
                </a:solidFill>
              </a14:hiddenFill>
            </a:ext>
          </a:extLst>
        </p:spPr>
      </p:pic>
      <p:sp>
        <p:nvSpPr>
          <p:cNvPr id="22" name="Rectangle 6"/>
          <p:cNvSpPr>
            <a:spLocks noChangeArrowheads="1"/>
          </p:cNvSpPr>
          <p:nvPr/>
        </p:nvSpPr>
        <p:spPr bwMode="auto">
          <a:xfrm>
            <a:off x="674524" y="33818954"/>
            <a:ext cx="11927051" cy="385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572" tIns="38286" rIns="76572" bIns="38286" numCol="1" anchor="ctr" anchorCtr="0" compatLnSpc="1">
            <a:prstTxWarp prst="textNoShape">
              <a:avLst/>
            </a:prstTxWarp>
            <a:spAutoFit/>
          </a:bodyPr>
          <a:lstStyle/>
          <a:p>
            <a:pPr algn="ctr" defTabSz="765719" fontAlgn="base">
              <a:spcBef>
                <a:spcPct val="0"/>
              </a:spcBef>
              <a:spcAft>
                <a:spcPct val="0"/>
              </a:spcAft>
            </a:pPr>
            <a:r>
              <a:rPr lang="tr-TR" sz="2000" dirty="0">
                <a:latin typeface="Times New Roman" pitchFamily="18" charset="0"/>
                <a:cs typeface="Times New Roman" pitchFamily="18" charset="0"/>
              </a:rPr>
              <a:t>Şekil 4: </a:t>
            </a:r>
            <a:r>
              <a:rPr lang="tr-TR" sz="2000" dirty="0" smtClean="0">
                <a:latin typeface="Times New Roman" pitchFamily="18" charset="0"/>
                <a:cs typeface="Times New Roman" pitchFamily="18" charset="0"/>
              </a:rPr>
              <a:t>Ek program görüntüsü.</a:t>
            </a:r>
            <a:endParaRPr lang="tr-TR" sz="2000" dirty="0">
              <a:latin typeface="Times New Roman" pitchFamily="18" charset="0"/>
              <a:cs typeface="Times New Roman" pitchFamily="18" charset="0"/>
            </a:endParaRPr>
          </a:p>
        </p:txBody>
      </p:sp>
      <p:sp>
        <p:nvSpPr>
          <p:cNvPr id="24" name="Metin Yer Tutucusu 4"/>
          <p:cNvSpPr txBox="1">
            <a:spLocks/>
          </p:cNvSpPr>
          <p:nvPr/>
        </p:nvSpPr>
        <p:spPr>
          <a:xfrm>
            <a:off x="12601575" y="8949750"/>
            <a:ext cx="11991198" cy="4299972"/>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marL="0" lvl="1" algn="ctr">
              <a:spcAft>
                <a:spcPts val="1675"/>
              </a:spcAft>
            </a:pPr>
            <a:r>
              <a:rPr lang="tr-TR" sz="2500" dirty="0">
                <a:latin typeface="Times New Roman" pitchFamily="18" charset="0"/>
                <a:cs typeface="Times New Roman" pitchFamily="18" charset="0"/>
              </a:rPr>
              <a:t>Oluşabilecek Durumlar</a:t>
            </a:r>
          </a:p>
          <a:p>
            <a:pPr algn="just"/>
            <a:r>
              <a:rPr lang="en-US" sz="2000" b="0" dirty="0">
                <a:latin typeface="Times New Roman" pitchFamily="18" charset="0"/>
                <a:cs typeface="Times New Roman" pitchFamily="18" charset="0"/>
              </a:rPr>
              <a:t>Perhaps the most enjoyable emotion, however, was the sense of personal fulfillment. When it came to hacking, Stallman was a natural. A childhood's worth of late-night study sessions gave him the ability to work long hours with little sleep. As a social outcast since age 10, he had little difficulty working alone. And as a mathematician with built-in gift for logic and foresight, </a:t>
            </a:r>
            <a:r>
              <a:rPr lang="en-US" sz="2000" b="0" dirty="0" err="1" smtClean="0">
                <a:latin typeface="Times New Roman" pitchFamily="18" charset="0"/>
                <a:cs typeface="Times New Roman" pitchFamily="18" charset="0"/>
              </a:rPr>
              <a:t>mvent</a:t>
            </a:r>
            <a:r>
              <a:rPr lang="en-US" sz="2000" b="0" dirty="0" smtClean="0">
                <a:latin typeface="Times New Roman" pitchFamily="18" charset="0"/>
                <a:cs typeface="Times New Roman" pitchFamily="18" charset="0"/>
              </a:rPr>
              <a:t> design barriers that left most hackers spinning their wheels.</a:t>
            </a:r>
            <a:endParaRPr lang="tr-TR" sz="1500" dirty="0" smtClean="0">
              <a:latin typeface="Times New Roman" pitchFamily="18" charset="0"/>
              <a:cs typeface="Times New Roman" pitchFamily="18" charset="0"/>
            </a:endParaRPr>
          </a:p>
          <a:p>
            <a:endParaRPr lang="tr-TR" sz="1500" dirty="0" smtClean="0">
              <a:latin typeface="Times New Roman" pitchFamily="18" charset="0"/>
              <a:cs typeface="Times New Roman" pitchFamily="18" charset="0"/>
            </a:endParaRPr>
          </a:p>
          <a:p>
            <a:endParaRPr lang="tr-TR" sz="1500" dirty="0">
              <a:latin typeface="Times New Roman" pitchFamily="18" charset="0"/>
              <a:cs typeface="Times New Roman" pitchFamily="18" charset="0"/>
            </a:endParaRPr>
          </a:p>
          <a:p>
            <a:endParaRPr lang="tr-TR" sz="1500" dirty="0">
              <a:latin typeface="Times New Roman" pitchFamily="18" charset="0"/>
              <a:cs typeface="Times New Roman" pitchFamily="18" charset="0"/>
            </a:endParaRPr>
          </a:p>
          <a:p>
            <a:endParaRPr lang="tr-TR" sz="1500" dirty="0">
              <a:latin typeface="Times New Roman" pitchFamily="18" charset="0"/>
              <a:cs typeface="Times New Roman" pitchFamily="18" charset="0"/>
            </a:endParaRPr>
          </a:p>
          <a:p>
            <a:endParaRPr lang="tr-TR" sz="1500" dirty="0">
              <a:latin typeface="Times New Roman" pitchFamily="18" charset="0"/>
              <a:cs typeface="Times New Roman" pitchFamily="18" charset="0"/>
            </a:endParaRPr>
          </a:p>
          <a:p>
            <a:endParaRPr lang="tr-TR" sz="1500" dirty="0">
              <a:latin typeface="Times New Roman" pitchFamily="18" charset="0"/>
              <a:cs typeface="Times New Roman" pitchFamily="18" charset="0"/>
            </a:endParaRPr>
          </a:p>
          <a:p>
            <a:endParaRPr lang="tr-TR" sz="1500" dirty="0">
              <a:latin typeface="Times New Roman" pitchFamily="18" charset="0"/>
              <a:cs typeface="Times New Roman" pitchFamily="18" charset="0"/>
            </a:endParaRPr>
          </a:p>
          <a:p>
            <a:pPr algn="ctr"/>
            <a:r>
              <a:rPr lang="tr-TR" sz="2000" b="0" i="1" dirty="0">
                <a:latin typeface="Times New Roman" pitchFamily="18" charset="0"/>
                <a:cs typeface="Times New Roman" pitchFamily="18" charset="0"/>
              </a:rPr>
              <a:t>Şekil 5</a:t>
            </a:r>
            <a:r>
              <a:rPr lang="tr-TR" sz="2000" b="0" dirty="0">
                <a:latin typeface="Times New Roman" pitchFamily="18" charset="0"/>
                <a:cs typeface="Times New Roman" pitchFamily="18" charset="0"/>
              </a:rPr>
              <a:t>: Kümeleme sonucunda oluşabilecek durumlar.</a:t>
            </a:r>
            <a:endParaRPr lang="tr-TR" sz="2000" b="0" i="1" dirty="0">
              <a:latin typeface="Times New Roman" pitchFamily="18" charset="0"/>
              <a:cs typeface="Times New Roman" pitchFamily="18" charset="0"/>
            </a:endParaRPr>
          </a:p>
          <a:p>
            <a:pPr algn="just"/>
            <a:endParaRPr lang="tr-TR" sz="1500" b="0" dirty="0">
              <a:latin typeface="Times New Roman" pitchFamily="18" charset="0"/>
              <a:cs typeface="Times New Roman" pitchFamily="18" charset="0"/>
            </a:endParaRPr>
          </a:p>
        </p:txBody>
      </p:sp>
      <p:pic>
        <p:nvPicPr>
          <p:cNvPr id="12" name="Picture 2" descr="C:\Users\MFA\Desktop\q.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897997" y="10645793"/>
            <a:ext cx="5044858" cy="1811841"/>
          </a:xfrm>
          <a:prstGeom prst="rect">
            <a:avLst/>
          </a:prstGeom>
          <a:noFill/>
          <a:extLst>
            <a:ext uri="{909E8E84-426E-40DD-AFC4-6F175D3DCCD1}">
              <a14:hiddenFill xmlns:a14="http://schemas.microsoft.com/office/drawing/2010/main">
                <a:solidFill>
                  <a:srgbClr val="FFFFFF"/>
                </a:solidFill>
              </a14:hiddenFill>
            </a:ext>
          </a:extLst>
        </p:spPr>
      </p:pic>
      <p:sp>
        <p:nvSpPr>
          <p:cNvPr id="26" name="Metin Yer Tutucusu 4"/>
          <p:cNvSpPr txBox="1">
            <a:spLocks/>
          </p:cNvSpPr>
          <p:nvPr/>
        </p:nvSpPr>
        <p:spPr>
          <a:xfrm>
            <a:off x="12614027" y="14108574"/>
            <a:ext cx="11991198" cy="1877452"/>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marL="1330" lvl="1" algn="ctr">
              <a:spcBef>
                <a:spcPts val="0"/>
              </a:spcBef>
              <a:spcAft>
                <a:spcPts val="1675"/>
              </a:spcAft>
            </a:pPr>
            <a:r>
              <a:rPr lang="tr-TR" sz="2500" dirty="0">
                <a:latin typeface="Times New Roman" pitchFamily="18" charset="0"/>
                <a:cs typeface="Times New Roman" pitchFamily="18" charset="0"/>
              </a:rPr>
              <a:t>Bir Okul Örneği</a:t>
            </a:r>
          </a:p>
          <a:p>
            <a:pPr algn="just"/>
            <a:r>
              <a:rPr lang="en-US" sz="2000" b="0" dirty="0">
                <a:latin typeface="Times New Roman" pitchFamily="18" charset="0"/>
                <a:cs typeface="Times New Roman" pitchFamily="18" charset="0"/>
              </a:rPr>
              <a:t>Perhaps the most enjoyable emotion, however, was the sense of personal fulfillment. When it came to hacking, Stallman was a natural. A childhood's worth of late-night study sessions gave him the ability to work long hours with little sleep. As a social outcast since age 10, he had little difficulty working alone. And as a mathematician with built-in gift for logic and foresight, </a:t>
            </a:r>
            <a:r>
              <a:rPr lang="tr-TR" sz="2000" b="0" i="1" dirty="0" smtClean="0">
                <a:latin typeface="Times New Roman" pitchFamily="18" charset="0"/>
                <a:cs typeface="Times New Roman" pitchFamily="18" charset="0"/>
              </a:rPr>
              <a:t>Çizelge </a:t>
            </a:r>
            <a:r>
              <a:rPr lang="tr-TR" sz="2000" b="0" i="1" dirty="0">
                <a:latin typeface="Times New Roman" pitchFamily="18" charset="0"/>
                <a:cs typeface="Times New Roman" pitchFamily="18" charset="0"/>
              </a:rPr>
              <a:t>2</a:t>
            </a:r>
            <a:r>
              <a:rPr lang="tr-TR" sz="2000" b="0" dirty="0">
                <a:latin typeface="Times New Roman" pitchFamily="18" charset="0"/>
                <a:cs typeface="Times New Roman" pitchFamily="18" charset="0"/>
              </a:rPr>
              <a:t>: Saat dilimlerine göre trafik türleri ve yolcu dağılımları</a:t>
            </a:r>
          </a:p>
        </p:txBody>
      </p:sp>
      <p:graphicFrame>
        <p:nvGraphicFramePr>
          <p:cNvPr id="15" name="Tablo 14"/>
          <p:cNvGraphicFramePr>
            <a:graphicFrameLocks noGrp="1"/>
          </p:cNvGraphicFramePr>
          <p:nvPr>
            <p:extLst>
              <p:ext uri="{D42A27DB-BD31-4B8C-83A1-F6EECF244321}">
                <p14:modId xmlns:p14="http://schemas.microsoft.com/office/powerpoint/2010/main" val="2892168135"/>
              </p:ext>
            </p:extLst>
          </p:nvPr>
        </p:nvGraphicFramePr>
        <p:xfrm>
          <a:off x="13623004" y="16081226"/>
          <a:ext cx="9707762" cy="3505200"/>
        </p:xfrm>
        <a:graphic>
          <a:graphicData uri="http://schemas.openxmlformats.org/drawingml/2006/table">
            <a:tbl>
              <a:tblPr firstRow="1" firstCol="1" bandRow="1">
                <a:tableStyleId>{5C22544A-7EE6-4342-B048-85BDC9FD1C3A}</a:tableStyleId>
              </a:tblPr>
              <a:tblGrid>
                <a:gridCol w="2516827"/>
                <a:gridCol w="3145164"/>
                <a:gridCol w="4045771"/>
              </a:tblGrid>
              <a:tr h="265327">
                <a:tc>
                  <a:txBody>
                    <a:bodyPr/>
                    <a:lstStyle/>
                    <a:p>
                      <a:pPr algn="ctr">
                        <a:lnSpc>
                          <a:spcPct val="115000"/>
                        </a:lnSpc>
                        <a:spcAft>
                          <a:spcPts val="0"/>
                        </a:spcAft>
                      </a:pPr>
                      <a:r>
                        <a:rPr lang="tr-TR" sz="2000" dirty="0">
                          <a:effectLst/>
                          <a:latin typeface="Times New Roman" pitchFamily="18" charset="0"/>
                          <a:cs typeface="Times New Roman" pitchFamily="18" charset="0"/>
                        </a:rPr>
                        <a:t>Saat Dilimi</a:t>
                      </a:r>
                      <a:endParaRPr lang="tr-TR" sz="2000" dirty="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Trafik Türü</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Dağılımdaki Yolcu Sayısı</a:t>
                      </a:r>
                      <a:endParaRPr lang="tr-TR" sz="2000">
                        <a:effectLst/>
                        <a:latin typeface="Times New Roman" pitchFamily="18" charset="0"/>
                        <a:ea typeface="Calibri"/>
                        <a:cs typeface="Times New Roman" pitchFamily="18" charset="0"/>
                      </a:endParaRPr>
                    </a:p>
                  </a:txBody>
                  <a:tcPr marL="0" marR="0" marT="0" marB="0"/>
                </a:tc>
              </a:tr>
              <a:tr h="265327">
                <a:tc>
                  <a:txBody>
                    <a:bodyPr/>
                    <a:lstStyle/>
                    <a:p>
                      <a:pPr algn="ctr">
                        <a:lnSpc>
                          <a:spcPct val="115000"/>
                        </a:lnSpc>
                        <a:spcAft>
                          <a:spcPts val="0"/>
                        </a:spcAft>
                      </a:pPr>
                      <a:r>
                        <a:rPr lang="tr-TR" sz="2000">
                          <a:effectLst/>
                          <a:latin typeface="Times New Roman" pitchFamily="18" charset="0"/>
                          <a:cs typeface="Times New Roman" pitchFamily="18" charset="0"/>
                        </a:rPr>
                        <a:t>8:00 – 9:00</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Yukarı Yoğun</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dirty="0">
                          <a:effectLst/>
                          <a:latin typeface="Times New Roman" pitchFamily="18" charset="0"/>
                          <a:cs typeface="Times New Roman" pitchFamily="18" charset="0"/>
                        </a:rPr>
                        <a:t>20</a:t>
                      </a:r>
                      <a:endParaRPr lang="tr-TR" sz="2000" dirty="0">
                        <a:effectLst/>
                        <a:latin typeface="Times New Roman" pitchFamily="18" charset="0"/>
                        <a:ea typeface="Calibri"/>
                        <a:cs typeface="Times New Roman" pitchFamily="18" charset="0"/>
                      </a:endParaRPr>
                    </a:p>
                  </a:txBody>
                  <a:tcPr marL="0" marR="0" marT="0" marB="0"/>
                </a:tc>
              </a:tr>
              <a:tr h="265327">
                <a:tc>
                  <a:txBody>
                    <a:bodyPr/>
                    <a:lstStyle/>
                    <a:p>
                      <a:pPr algn="ctr">
                        <a:lnSpc>
                          <a:spcPct val="115000"/>
                        </a:lnSpc>
                        <a:spcAft>
                          <a:spcPts val="0"/>
                        </a:spcAft>
                      </a:pPr>
                      <a:r>
                        <a:rPr lang="tr-TR" sz="2000">
                          <a:effectLst/>
                          <a:latin typeface="Times New Roman" pitchFamily="18" charset="0"/>
                          <a:cs typeface="Times New Roman" pitchFamily="18" charset="0"/>
                        </a:rPr>
                        <a:t>9:00 – 10:00</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dirty="0">
                          <a:effectLst/>
                          <a:latin typeface="Times New Roman" pitchFamily="18" charset="0"/>
                          <a:cs typeface="Times New Roman" pitchFamily="18" charset="0"/>
                        </a:rPr>
                        <a:t>Yukarı Yoğun</a:t>
                      </a:r>
                      <a:endParaRPr lang="tr-TR" sz="2000" dirty="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1</a:t>
                      </a:r>
                      <a:endParaRPr lang="tr-TR" sz="2000">
                        <a:effectLst/>
                        <a:latin typeface="Times New Roman" pitchFamily="18" charset="0"/>
                        <a:ea typeface="Calibri"/>
                        <a:cs typeface="Times New Roman" pitchFamily="18" charset="0"/>
                      </a:endParaRPr>
                    </a:p>
                  </a:txBody>
                  <a:tcPr marL="0" marR="0" marT="0" marB="0"/>
                </a:tc>
              </a:tr>
              <a:tr h="265327">
                <a:tc>
                  <a:txBody>
                    <a:bodyPr/>
                    <a:lstStyle/>
                    <a:p>
                      <a:pPr algn="ctr">
                        <a:lnSpc>
                          <a:spcPct val="115000"/>
                        </a:lnSpc>
                        <a:spcAft>
                          <a:spcPts val="0"/>
                        </a:spcAft>
                      </a:pPr>
                      <a:r>
                        <a:rPr lang="tr-TR" sz="2000">
                          <a:effectLst/>
                          <a:latin typeface="Times New Roman" pitchFamily="18" charset="0"/>
                          <a:cs typeface="Times New Roman" pitchFamily="18" charset="0"/>
                        </a:rPr>
                        <a:t>10:00 – 11:00</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Yok</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a:t>
                      </a:r>
                      <a:endParaRPr lang="tr-TR" sz="2000">
                        <a:effectLst/>
                        <a:latin typeface="Times New Roman" pitchFamily="18" charset="0"/>
                        <a:ea typeface="Calibri"/>
                        <a:cs typeface="Times New Roman" pitchFamily="18" charset="0"/>
                      </a:endParaRPr>
                    </a:p>
                  </a:txBody>
                  <a:tcPr marL="0" marR="0" marT="0" marB="0"/>
                </a:tc>
              </a:tr>
              <a:tr h="265327">
                <a:tc>
                  <a:txBody>
                    <a:bodyPr/>
                    <a:lstStyle/>
                    <a:p>
                      <a:pPr algn="ctr">
                        <a:lnSpc>
                          <a:spcPct val="115000"/>
                        </a:lnSpc>
                        <a:spcAft>
                          <a:spcPts val="0"/>
                        </a:spcAft>
                      </a:pPr>
                      <a:r>
                        <a:rPr lang="tr-TR" sz="2000">
                          <a:effectLst/>
                          <a:latin typeface="Times New Roman" pitchFamily="18" charset="0"/>
                          <a:cs typeface="Times New Roman" pitchFamily="18" charset="0"/>
                        </a:rPr>
                        <a:t>11:00 – 12:00</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dirty="0">
                          <a:effectLst/>
                          <a:latin typeface="Times New Roman" pitchFamily="18" charset="0"/>
                          <a:cs typeface="Times New Roman" pitchFamily="18" charset="0"/>
                        </a:rPr>
                        <a:t>Yok</a:t>
                      </a:r>
                      <a:endParaRPr lang="tr-TR" sz="2000" dirty="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dirty="0">
                          <a:effectLst/>
                          <a:latin typeface="Times New Roman" pitchFamily="18" charset="0"/>
                          <a:cs typeface="Times New Roman" pitchFamily="18" charset="0"/>
                        </a:rPr>
                        <a:t>-</a:t>
                      </a:r>
                      <a:endParaRPr lang="tr-TR" sz="2000" dirty="0">
                        <a:effectLst/>
                        <a:latin typeface="Times New Roman" pitchFamily="18" charset="0"/>
                        <a:ea typeface="Calibri"/>
                        <a:cs typeface="Times New Roman" pitchFamily="18" charset="0"/>
                      </a:endParaRPr>
                    </a:p>
                  </a:txBody>
                  <a:tcPr marL="0" marR="0" marT="0" marB="0"/>
                </a:tc>
              </a:tr>
              <a:tr h="265327">
                <a:tc>
                  <a:txBody>
                    <a:bodyPr/>
                    <a:lstStyle/>
                    <a:p>
                      <a:pPr algn="ctr">
                        <a:lnSpc>
                          <a:spcPct val="115000"/>
                        </a:lnSpc>
                        <a:spcAft>
                          <a:spcPts val="0"/>
                        </a:spcAft>
                      </a:pPr>
                      <a:r>
                        <a:rPr lang="tr-TR" sz="2000">
                          <a:effectLst/>
                          <a:latin typeface="Times New Roman" pitchFamily="18" charset="0"/>
                          <a:cs typeface="Times New Roman" pitchFamily="18" charset="0"/>
                        </a:rPr>
                        <a:t>12:00 – 13:00</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İki Yönlü Trafik</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dirty="0">
                          <a:effectLst/>
                          <a:latin typeface="Times New Roman" pitchFamily="18" charset="0"/>
                          <a:cs typeface="Times New Roman" pitchFamily="18" charset="0"/>
                        </a:rPr>
                        <a:t>12</a:t>
                      </a:r>
                      <a:endParaRPr lang="tr-TR" sz="2000" dirty="0">
                        <a:effectLst/>
                        <a:latin typeface="Times New Roman" pitchFamily="18" charset="0"/>
                        <a:ea typeface="Calibri"/>
                        <a:cs typeface="Times New Roman" pitchFamily="18" charset="0"/>
                      </a:endParaRPr>
                    </a:p>
                  </a:txBody>
                  <a:tcPr marL="0" marR="0" marT="0" marB="0"/>
                </a:tc>
              </a:tr>
              <a:tr h="265327">
                <a:tc>
                  <a:txBody>
                    <a:bodyPr/>
                    <a:lstStyle/>
                    <a:p>
                      <a:pPr algn="ctr">
                        <a:lnSpc>
                          <a:spcPct val="115000"/>
                        </a:lnSpc>
                        <a:spcAft>
                          <a:spcPts val="0"/>
                        </a:spcAft>
                      </a:pPr>
                      <a:r>
                        <a:rPr lang="tr-TR" sz="2000">
                          <a:effectLst/>
                          <a:latin typeface="Times New Roman" pitchFamily="18" charset="0"/>
                          <a:cs typeface="Times New Roman" pitchFamily="18" charset="0"/>
                        </a:rPr>
                        <a:t>13:00 – 14:00</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dirty="0">
                          <a:effectLst/>
                          <a:latin typeface="Times New Roman" pitchFamily="18" charset="0"/>
                          <a:cs typeface="Times New Roman" pitchFamily="18" charset="0"/>
                        </a:rPr>
                        <a:t>Yok</a:t>
                      </a:r>
                      <a:endParaRPr lang="tr-TR" sz="2000" dirty="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a:t>
                      </a:r>
                      <a:endParaRPr lang="tr-TR" sz="2000">
                        <a:effectLst/>
                        <a:latin typeface="Times New Roman" pitchFamily="18" charset="0"/>
                        <a:ea typeface="Calibri"/>
                        <a:cs typeface="Times New Roman" pitchFamily="18" charset="0"/>
                      </a:endParaRPr>
                    </a:p>
                  </a:txBody>
                  <a:tcPr marL="0" marR="0" marT="0" marB="0"/>
                </a:tc>
              </a:tr>
              <a:tr h="265327">
                <a:tc>
                  <a:txBody>
                    <a:bodyPr/>
                    <a:lstStyle/>
                    <a:p>
                      <a:pPr algn="ctr">
                        <a:lnSpc>
                          <a:spcPct val="115000"/>
                        </a:lnSpc>
                        <a:spcAft>
                          <a:spcPts val="0"/>
                        </a:spcAft>
                      </a:pPr>
                      <a:r>
                        <a:rPr lang="tr-TR" sz="2000">
                          <a:effectLst/>
                          <a:latin typeface="Times New Roman" pitchFamily="18" charset="0"/>
                          <a:cs typeface="Times New Roman" pitchFamily="18" charset="0"/>
                        </a:rPr>
                        <a:t>14:00 – 15:00</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Yok</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a:t>
                      </a:r>
                      <a:endParaRPr lang="tr-TR" sz="2000">
                        <a:effectLst/>
                        <a:latin typeface="Times New Roman" pitchFamily="18" charset="0"/>
                        <a:ea typeface="Calibri"/>
                        <a:cs typeface="Times New Roman" pitchFamily="18" charset="0"/>
                      </a:endParaRPr>
                    </a:p>
                  </a:txBody>
                  <a:tcPr marL="0" marR="0" marT="0" marB="0"/>
                </a:tc>
              </a:tr>
              <a:tr h="265327">
                <a:tc>
                  <a:txBody>
                    <a:bodyPr/>
                    <a:lstStyle/>
                    <a:p>
                      <a:pPr algn="ctr">
                        <a:lnSpc>
                          <a:spcPct val="115000"/>
                        </a:lnSpc>
                        <a:spcAft>
                          <a:spcPts val="0"/>
                        </a:spcAft>
                      </a:pPr>
                      <a:r>
                        <a:rPr lang="tr-TR" sz="2000">
                          <a:effectLst/>
                          <a:latin typeface="Times New Roman" pitchFamily="18" charset="0"/>
                          <a:cs typeface="Times New Roman" pitchFamily="18" charset="0"/>
                        </a:rPr>
                        <a:t>15:00 – 16:00</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Aşağı Yoğun</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20</a:t>
                      </a:r>
                      <a:endParaRPr lang="tr-TR" sz="2000">
                        <a:effectLst/>
                        <a:latin typeface="Times New Roman" pitchFamily="18" charset="0"/>
                        <a:ea typeface="Calibri"/>
                        <a:cs typeface="Times New Roman" pitchFamily="18" charset="0"/>
                      </a:endParaRPr>
                    </a:p>
                  </a:txBody>
                  <a:tcPr marL="0" marR="0" marT="0" marB="0"/>
                </a:tc>
              </a:tr>
              <a:tr h="265327">
                <a:tc>
                  <a:txBody>
                    <a:bodyPr/>
                    <a:lstStyle/>
                    <a:p>
                      <a:pPr algn="ctr">
                        <a:lnSpc>
                          <a:spcPct val="115000"/>
                        </a:lnSpc>
                        <a:spcAft>
                          <a:spcPts val="0"/>
                        </a:spcAft>
                      </a:pPr>
                      <a:r>
                        <a:rPr lang="tr-TR" sz="2000" dirty="0">
                          <a:effectLst/>
                          <a:latin typeface="Times New Roman" pitchFamily="18" charset="0"/>
                          <a:cs typeface="Times New Roman" pitchFamily="18" charset="0"/>
                        </a:rPr>
                        <a:t>16:00 – 17:00</a:t>
                      </a:r>
                      <a:endParaRPr lang="tr-TR" sz="2000" dirty="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dirty="0">
                          <a:effectLst/>
                          <a:latin typeface="Times New Roman" pitchFamily="18" charset="0"/>
                          <a:cs typeface="Times New Roman" pitchFamily="18" charset="0"/>
                        </a:rPr>
                        <a:t>Aşağı Yoğun</a:t>
                      </a:r>
                      <a:endParaRPr lang="tr-TR" sz="2000" dirty="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dirty="0">
                          <a:effectLst/>
                          <a:latin typeface="Times New Roman" pitchFamily="18" charset="0"/>
                          <a:cs typeface="Times New Roman" pitchFamily="18" charset="0"/>
                        </a:rPr>
                        <a:t>1</a:t>
                      </a:r>
                      <a:endParaRPr lang="tr-TR" sz="2000" dirty="0">
                        <a:effectLst/>
                        <a:latin typeface="Times New Roman" pitchFamily="18" charset="0"/>
                        <a:ea typeface="Calibri"/>
                        <a:cs typeface="Times New Roman" pitchFamily="18" charset="0"/>
                      </a:endParaRPr>
                    </a:p>
                  </a:txBody>
                  <a:tcPr marL="0" marR="0" marT="0" marB="0"/>
                </a:tc>
              </a:tr>
            </a:tbl>
          </a:graphicData>
        </a:graphic>
      </p:graphicFrame>
      <p:pic>
        <p:nvPicPr>
          <p:cNvPr id="25" name="Picture 4" descr="C:\Users\MFA\Desktop\e.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812630" y="19682816"/>
            <a:ext cx="3215592" cy="2296027"/>
          </a:xfrm>
          <a:prstGeom prst="rect">
            <a:avLst/>
          </a:prstGeom>
          <a:noFill/>
          <a:extLst>
            <a:ext uri="{909E8E84-426E-40DD-AFC4-6F175D3DCCD1}">
              <a14:hiddenFill xmlns:a14="http://schemas.microsoft.com/office/drawing/2010/main">
                <a:solidFill>
                  <a:srgbClr val="FFFFFF"/>
                </a:solidFill>
              </a14:hiddenFill>
            </a:ext>
          </a:extLst>
        </p:spPr>
      </p:pic>
      <p:sp>
        <p:nvSpPr>
          <p:cNvPr id="32" name="Metin Yer Tutucusu 4"/>
          <p:cNvSpPr txBox="1">
            <a:spLocks/>
          </p:cNvSpPr>
          <p:nvPr/>
        </p:nvSpPr>
        <p:spPr>
          <a:xfrm>
            <a:off x="12632183" y="22276263"/>
            <a:ext cx="11991198" cy="406507"/>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algn="ctr"/>
            <a:r>
              <a:rPr lang="tr-TR" sz="2000" b="0" i="1" dirty="0">
                <a:latin typeface="Times New Roman" pitchFamily="18" charset="0"/>
                <a:cs typeface="Times New Roman" pitchFamily="18" charset="0"/>
              </a:rPr>
              <a:t>Şekil 6</a:t>
            </a:r>
            <a:r>
              <a:rPr lang="tr-TR" sz="2000" b="0" dirty="0">
                <a:latin typeface="Times New Roman" pitchFamily="18" charset="0"/>
                <a:cs typeface="Times New Roman" pitchFamily="18" charset="0"/>
              </a:rPr>
              <a:t>: Okulun asansör trafiği için kümeleme sonucu</a:t>
            </a:r>
            <a:endParaRPr lang="tr-TR" sz="2000" b="0" i="1" dirty="0">
              <a:latin typeface="Times New Roman" pitchFamily="18" charset="0"/>
              <a:cs typeface="Times New Roman" pitchFamily="18" charset="0"/>
            </a:endParaRPr>
          </a:p>
        </p:txBody>
      </p:sp>
      <p:sp>
        <p:nvSpPr>
          <p:cNvPr id="33" name="Metin Yer Tutucusu 4"/>
          <p:cNvSpPr txBox="1">
            <a:spLocks/>
          </p:cNvSpPr>
          <p:nvPr/>
        </p:nvSpPr>
        <p:spPr>
          <a:xfrm>
            <a:off x="12601575" y="22610762"/>
            <a:ext cx="11991199" cy="1358979"/>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algn="just"/>
            <a:r>
              <a:rPr lang="en-US" sz="2000" b="0" dirty="0">
                <a:latin typeface="Times New Roman" pitchFamily="18" charset="0"/>
                <a:cs typeface="Times New Roman" pitchFamily="18" charset="0"/>
              </a:rPr>
              <a:t>Perhaps the most enjoyable emotion, however, was the sense of personal fulfillment. When it came to hacking, Stallman was a natural. A childhood's worth of late-night study sessions gave him the ability to work long hours with little sleep. As a social outcast since age 10, </a:t>
            </a:r>
            <a:endParaRPr lang="tr-TR" sz="2000" b="0" dirty="0">
              <a:latin typeface="Times New Roman" pitchFamily="18" charset="0"/>
              <a:cs typeface="Times New Roman" pitchFamily="18" charset="0"/>
            </a:endParaRPr>
          </a:p>
        </p:txBody>
      </p:sp>
      <p:sp>
        <p:nvSpPr>
          <p:cNvPr id="34" name="Metin Yer Tutucusu 4"/>
          <p:cNvSpPr txBox="1">
            <a:spLocks/>
          </p:cNvSpPr>
          <p:nvPr/>
        </p:nvSpPr>
        <p:spPr>
          <a:xfrm>
            <a:off x="12578604" y="24266945"/>
            <a:ext cx="11991198" cy="2473785"/>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algn="ctr">
              <a:spcBef>
                <a:spcPts val="0"/>
              </a:spcBef>
              <a:spcAft>
                <a:spcPts val="1675"/>
              </a:spcAft>
            </a:pPr>
            <a:r>
              <a:rPr lang="tr-TR" sz="2500" dirty="0">
                <a:latin typeface="Times New Roman" pitchFamily="18" charset="0"/>
                <a:cs typeface="Times New Roman" pitchFamily="18" charset="0"/>
              </a:rPr>
              <a:t>Sonuçlar</a:t>
            </a:r>
          </a:p>
          <a:p>
            <a:pPr algn="just"/>
            <a:r>
              <a:rPr lang="en-US" sz="2000" b="0" dirty="0">
                <a:latin typeface="Times New Roman" pitchFamily="18" charset="0"/>
                <a:cs typeface="Times New Roman" pitchFamily="18" charset="0"/>
              </a:rPr>
              <a:t>Perhaps the most enjoyable emotion, however, was the sense of personal fulfillment. When it came to hacking, Stallman was a natural. A childhood's worth of late-night study sessions gave him the ability to work long hours with little sleep. As a social outcast since age 10, he had little difficulty working alone. And as a mathematician with built-in gift for logic and foresight, Stallman possessed the ability to circumvent design barriers that left most hackers spinning their wheels.</a:t>
            </a:r>
            <a:endParaRPr lang="tr-TR" sz="2000" b="0" dirty="0">
              <a:latin typeface="Times New Roman" pitchFamily="18" charset="0"/>
              <a:cs typeface="Times New Roman" pitchFamily="18" charset="0"/>
            </a:endParaRPr>
          </a:p>
        </p:txBody>
      </p:sp>
      <p:sp>
        <p:nvSpPr>
          <p:cNvPr id="27" name="Dikdörtgen 26"/>
          <p:cNvSpPr/>
          <p:nvPr/>
        </p:nvSpPr>
        <p:spPr>
          <a:xfrm>
            <a:off x="12601576" y="26901250"/>
            <a:ext cx="11991196" cy="462040"/>
          </a:xfrm>
          <a:prstGeom prst="rect">
            <a:avLst/>
          </a:prstGeom>
        </p:spPr>
        <p:txBody>
          <a:bodyPr wrap="square" lIns="76572" tIns="38286" rIns="76572" bIns="38286">
            <a:spAutoFit/>
          </a:bodyPr>
          <a:lstStyle/>
          <a:p>
            <a:pPr algn="ctr">
              <a:spcAft>
                <a:spcPts val="1675"/>
              </a:spcAft>
            </a:pPr>
            <a:r>
              <a:rPr lang="tr-TR" sz="2500" b="1" dirty="0">
                <a:latin typeface="Times New Roman" pitchFamily="18" charset="0"/>
                <a:cs typeface="Times New Roman" pitchFamily="18" charset="0"/>
              </a:rPr>
              <a:t>Ek A</a:t>
            </a:r>
            <a:endParaRPr lang="tr-TR" sz="2500" dirty="0">
              <a:latin typeface="Times New Roman" pitchFamily="18" charset="0"/>
              <a:cs typeface="Times New Roman" pitchFamily="18" charset="0"/>
            </a:endParaRPr>
          </a:p>
        </p:txBody>
      </p:sp>
      <p:pic>
        <p:nvPicPr>
          <p:cNvPr id="38" name="Picture 5" descr="C:\Users\MFA\Desktop\r.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623005" y="27701846"/>
            <a:ext cx="10355833" cy="52060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89816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349</TotalTime>
  <Words>952</Words>
  <Application>Microsoft Office PowerPoint</Application>
  <PresentationFormat>Özel</PresentationFormat>
  <Paragraphs>71</Paragraphs>
  <Slides>1</Slides>
  <Notes>0</Notes>
  <HiddenSlides>0</HiddenSlides>
  <MMClips>0</MMClips>
  <ScaleCrop>false</ScaleCrop>
  <HeadingPairs>
    <vt:vector size="4" baseType="variant">
      <vt:variant>
        <vt:lpstr>Tema</vt:lpstr>
      </vt:variant>
      <vt:variant>
        <vt:i4>1</vt:i4>
      </vt:variant>
      <vt:variant>
        <vt:lpstr>Slayt Başlıkları</vt:lpstr>
      </vt:variant>
      <vt:variant>
        <vt:i4>1</vt:i4>
      </vt:variant>
    </vt:vector>
  </HeadingPairs>
  <TitlesOfParts>
    <vt:vector size="2" baseType="lpstr">
      <vt:lpstr>Ofis Teması</vt:lpstr>
      <vt:lpstr>Biyometrik Parmak İzinin Akıllı Kartlarla Kullanımı ve Uygulaması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MFA</dc:creator>
  <cp:lastModifiedBy>M. Fatih ADAK</cp:lastModifiedBy>
  <cp:revision>48</cp:revision>
  <dcterms:created xsi:type="dcterms:W3CDTF">2012-11-19T22:28:04Z</dcterms:created>
  <dcterms:modified xsi:type="dcterms:W3CDTF">2015-04-03T13:10:25Z</dcterms:modified>
</cp:coreProperties>
</file>